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slides/slide9.xml" ContentType="application/vnd.openxmlformats-officedocument.presentationml.slide+xml"/>
  <Default Extension="emf" ContentType="image/x-emf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Default Extension="jpeg" ContentType="image/jpeg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Override PartName="/ppt/slides/slide30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slides/slide6.xml" ContentType="application/vnd.openxmlformats-officedocument.presentationml.slide+xml"/>
  <Override PartName="/ppt/embeddings/oleObject1.bin" ContentType="application/vnd.openxmlformats-officedocument.oleObject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16.xml" ContentType="application/vnd.openxmlformats-officedocument.presentationml.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Default Extension="vml" ContentType="application/vnd.openxmlformats-officedocument.vmlDrawing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Default Extension="wdp" ContentType="image/vnd.ms-photo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2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r:id="rId1"/>
  </p:sldMasterIdLst>
  <p:sldIdLst>
    <p:sldId id="263" r:id="rId2"/>
    <p:sldId id="277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81" r:id="rId16"/>
    <p:sldId id="285" r:id="rId17"/>
    <p:sldId id="286" r:id="rId18"/>
    <p:sldId id="287" r:id="rId19"/>
    <p:sldId id="294" r:id="rId20"/>
    <p:sldId id="292" r:id="rId21"/>
    <p:sldId id="295" r:id="rId22"/>
    <p:sldId id="293" r:id="rId23"/>
    <p:sldId id="288" r:id="rId24"/>
    <p:sldId id="289" r:id="rId25"/>
    <p:sldId id="290" r:id="rId26"/>
    <p:sldId id="291" r:id="rId27"/>
    <p:sldId id="282" r:id="rId28"/>
    <p:sldId id="283" r:id="rId29"/>
    <p:sldId id="256" r:id="rId30"/>
    <p:sldId id="260" r:id="rId31"/>
    <p:sldId id="279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:p="http://schemas.openxmlformats.org/presentationml/2006/main" xmlns:r="http://schemas.openxmlformats.org/officeDocument/2006/relationships" xmlns:a="http://schemas.openxmlformats.org/drawingml/2006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0000FF"/>
    <a:srgbClr val="FFFF99"/>
  </p:clrMru>
  <p:extLst>
    <p:ext uri="{E76CE94A-603C-4142-B9EB-6D1370010A27}">
      <p14:discardImageEditDat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  <p:ext uri="{FD5EFAAD-0ECE-453E-9831-46B23BE46B34}">
      <p15:chartTrackingRefBased xmlns:p15="http://schemas.microsoft.com/office/powerpoint/2012/main" xmlns:p="http://schemas.openxmlformats.org/presentationml/2006/main" xmlns:r="http://schemas.openxmlformats.org/officeDocument/2006/relationships" xmlns:a="http://schemas.openxmlformats.org/drawingml/2006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1848" y="-8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interSettings" Target="printerSettings/printerSettings1.bin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04623-4187-4607-9BC8-923382AB16D6}" type="datetimeFigureOut">
              <a:rPr lang="en-US" smtClean="0"/>
              <a:pPr/>
              <a:t>10/11/16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39B3F-CDAE-4BA6-AA92-971B60CAEF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04623-4187-4607-9BC8-923382AB16D6}" type="datetimeFigureOut">
              <a:rPr lang="en-US" smtClean="0"/>
              <a:pPr/>
              <a:t>10/11/16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39B3F-CDAE-4BA6-AA92-971B60CAEF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04623-4187-4607-9BC8-923382AB16D6}" type="datetimeFigureOut">
              <a:rPr lang="en-US" smtClean="0"/>
              <a:pPr/>
              <a:t>10/11/16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39B3F-CDAE-4BA6-AA92-971B60CAEF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04623-4187-4607-9BC8-923382AB16D6}" type="datetimeFigureOut">
              <a:rPr lang="en-US" smtClean="0"/>
              <a:pPr/>
              <a:t>10/11/16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39B3F-CDAE-4BA6-AA92-971B60CAEF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04623-4187-4607-9BC8-923382AB16D6}" type="datetimeFigureOut">
              <a:rPr lang="en-US" smtClean="0"/>
              <a:pPr/>
              <a:t>10/11/16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39B3F-CDAE-4BA6-AA92-971B60CAEF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04623-4187-4607-9BC8-923382AB16D6}" type="datetimeFigureOut">
              <a:rPr lang="en-US" smtClean="0"/>
              <a:pPr/>
              <a:t>10/11/16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39B3F-CDAE-4BA6-AA92-971B60CAEF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04623-4187-4607-9BC8-923382AB16D6}" type="datetimeFigureOut">
              <a:rPr lang="en-US" smtClean="0"/>
              <a:pPr/>
              <a:t>10/11/16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39B3F-CDAE-4BA6-AA92-971B60CAEF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04623-4187-4607-9BC8-923382AB16D6}" type="datetimeFigureOut">
              <a:rPr lang="en-US" smtClean="0"/>
              <a:pPr/>
              <a:t>10/11/16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39B3F-CDAE-4BA6-AA92-971B60CAEF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04623-4187-4607-9BC8-923382AB16D6}" type="datetimeFigureOut">
              <a:rPr lang="en-US" smtClean="0"/>
              <a:pPr/>
              <a:t>10/11/16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39B3F-CDAE-4BA6-AA92-971B60CAEF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04623-4187-4607-9BC8-923382AB16D6}" type="datetimeFigureOut">
              <a:rPr lang="en-US" smtClean="0"/>
              <a:pPr/>
              <a:t>10/11/16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39B3F-CDAE-4BA6-AA92-971B60CAEF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04623-4187-4607-9BC8-923382AB16D6}" type="datetimeFigureOut">
              <a:rPr lang="en-US" smtClean="0"/>
              <a:pPr/>
              <a:t>10/11/16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39B3F-CDAE-4BA6-AA92-971B60CAEF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804623-4187-4607-9BC8-923382AB16D6}" type="datetimeFigureOut">
              <a:rPr lang="en-US" smtClean="0"/>
              <a:pPr/>
              <a:t>10/11/16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839B3F-CDAE-4BA6-AA92-971B60CAEF3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2.jpeg"/><Relationship Id="rId5" Type="http://schemas.openxmlformats.org/officeDocument/2006/relationships/image" Target="../media/image3.png"/><Relationship Id="rId6" Type="http://schemas.openxmlformats.org/officeDocument/2006/relationships/image" Target="../media/image4.jpeg"/><Relationship Id="rId7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microsoft.com/office/2007/relationships/hdphoto" Target="../media/hdphoto2.wdp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4" Type="http://schemas.openxmlformats.org/officeDocument/2006/relationships/image" Target="../media/image10.jpeg"/><Relationship Id="rId5" Type="http://schemas.openxmlformats.org/officeDocument/2006/relationships/image" Target="../media/image11.png"/><Relationship Id="rId6" Type="http://schemas.microsoft.com/office/2007/relationships/hdphoto" Target="../media/hdphoto4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3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676400"/>
            <a:ext cx="6858000" cy="3962400"/>
          </a:xfrm>
          <a:solidFill>
            <a:srgbClr val="FFFFCC"/>
          </a:solidFill>
        </p:spPr>
        <p:txBody>
          <a:bodyPr>
            <a:normAutofit fontScale="90000"/>
          </a:bodyPr>
          <a:lstStyle/>
          <a:p>
            <a:r>
              <a:rPr lang="en-US" b="1" dirty="0"/>
              <a:t>Romeo :</a:t>
            </a:r>
            <a:br>
              <a:rPr lang="en-US" b="1" dirty="0"/>
            </a:br>
            <a:r>
              <a:rPr lang="en-US" sz="4000" b="1" dirty="0" err="1">
                <a:solidFill>
                  <a:srgbClr val="FF0000"/>
                </a:solidFill>
                <a:latin typeface="Arial Black" pitchFamily="34" charset="0"/>
              </a:rPr>
              <a:t>Lagu</a:t>
            </a:r>
            <a:r>
              <a:rPr lang="en-US" sz="4000" b="1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Arial Black" pitchFamily="34" charset="0"/>
              </a:rPr>
              <a:t>Khusus</a:t>
            </a:r>
            <a:r>
              <a:rPr lang="en-US" sz="4000" b="1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Arial Black" pitchFamily="34" charset="0"/>
              </a:rPr>
              <a:t>untuk</a:t>
            </a:r>
            <a:r>
              <a:rPr lang="en-US" sz="4000" b="1" dirty="0">
                <a:solidFill>
                  <a:srgbClr val="FF0000"/>
                </a:solidFill>
                <a:latin typeface="Arial Black" pitchFamily="34" charset="0"/>
              </a:rPr>
              <a:t> 5777</a:t>
            </a:r>
            <a:r>
              <a:rPr lang="en-US" b="1" dirty="0">
                <a:solidFill>
                  <a:srgbClr val="FF0000"/>
                </a:solidFill>
              </a:rPr>
              <a:t/>
            </a:r>
            <a:br>
              <a:rPr lang="en-US" b="1" dirty="0">
                <a:solidFill>
                  <a:srgbClr val="FF0000"/>
                </a:solidFill>
              </a:rPr>
            </a:br>
            <a:r>
              <a:rPr lang="en-US" b="1" i="1" dirty="0" err="1">
                <a:solidFill>
                  <a:srgbClr val="0000FF"/>
                </a:solidFill>
              </a:rPr>
              <a:t>Asir</a:t>
            </a:r>
            <a:r>
              <a:rPr lang="en-US" b="1" i="1" dirty="0">
                <a:solidFill>
                  <a:srgbClr val="0000FF"/>
                </a:solidFill>
              </a:rPr>
              <a:t> </a:t>
            </a:r>
            <a:r>
              <a:rPr lang="en-US" b="1" i="1" dirty="0" err="1">
                <a:solidFill>
                  <a:srgbClr val="0000FF"/>
                </a:solidFill>
              </a:rPr>
              <a:t>Todah</a:t>
            </a:r>
            <a:r>
              <a:rPr lang="en-US" b="1" i="1" dirty="0">
                <a:solidFill>
                  <a:srgbClr val="0000FF"/>
                </a:solidFill>
              </a:rPr>
              <a:t> </a:t>
            </a:r>
            <a:r>
              <a:rPr lang="en-US" b="1" dirty="0"/>
              <a:t/>
            </a:r>
            <a:br>
              <a:rPr lang="en-US" b="1" dirty="0"/>
            </a:br>
            <a:r>
              <a:rPr lang="en-US" b="1" dirty="0" err="1"/>
              <a:t>buat</a:t>
            </a:r>
            <a:r>
              <a:rPr lang="en-US" b="1" dirty="0"/>
              <a:t/>
            </a:r>
            <a:br>
              <a:rPr lang="en-US" b="1" dirty="0"/>
            </a:br>
            <a:r>
              <a:rPr lang="en-US" b="1" dirty="0" err="1"/>
              <a:t>Ruakh</a:t>
            </a:r>
            <a:r>
              <a:rPr lang="en-US" b="1" dirty="0"/>
              <a:t> </a:t>
            </a:r>
            <a:r>
              <a:rPr lang="en-US" b="1" dirty="0" err="1"/>
              <a:t>HaQodesh</a:t>
            </a:r>
            <a:r>
              <a:rPr lang="en-US" b="1" dirty="0"/>
              <a:t> </a:t>
            </a:r>
            <a:r>
              <a:rPr lang="en-US" b="1" dirty="0" err="1"/>
              <a:t>untuk</a:t>
            </a:r>
            <a:r>
              <a:rPr lang="en-US" b="1" dirty="0"/>
              <a:t/>
            </a:r>
            <a:br>
              <a:rPr lang="en-US" b="1" dirty="0"/>
            </a:br>
            <a:r>
              <a:rPr lang="en-US" b="1" u="sng" dirty="0" err="1">
                <a:solidFill>
                  <a:srgbClr val="FF0000"/>
                </a:solidFill>
              </a:rPr>
              <a:t>Rhema</a:t>
            </a:r>
            <a:r>
              <a:rPr lang="en-US" b="1" dirty="0"/>
              <a:t>  </a:t>
            </a:r>
            <a:r>
              <a:rPr lang="en-US" b="1" dirty="0" err="1"/>
              <a:t>Kuasa</a:t>
            </a:r>
            <a:r>
              <a:rPr lang="en-US" b="1" dirty="0"/>
              <a:t> </a:t>
            </a:r>
            <a:r>
              <a:rPr lang="en-US" b="1" dirty="0" err="1"/>
              <a:t>Firman</a:t>
            </a:r>
            <a:r>
              <a:rPr lang="en-US" b="1" dirty="0"/>
              <a:t> NYA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828800"/>
            <a:ext cx="8229600" cy="2362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>
                <a:solidFill>
                  <a:srgbClr val="FF0000"/>
                </a:solidFill>
              </a:rPr>
              <a:t>Ref – 4   </a:t>
            </a:r>
            <a:r>
              <a:rPr lang="en-US" b="1" dirty="0" err="1"/>
              <a:t>Da</a:t>
            </a:r>
            <a:r>
              <a:rPr lang="en-US" b="1" dirty="0"/>
              <a:t>…rah.MU …. </a:t>
            </a:r>
            <a:r>
              <a:rPr lang="en-US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M</a:t>
            </a:r>
            <a:r>
              <a:rPr lang="en-US" sz="5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uU</a:t>
            </a:r>
            <a:r>
              <a:rPr lang="en-US" sz="71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U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…</a:t>
            </a:r>
            <a:r>
              <a:rPr lang="en-US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lia</a:t>
            </a:r>
            <a:r>
              <a:rPr lang="en-US" b="1" dirty="0"/>
              <a:t> …</a:t>
            </a:r>
          </a:p>
          <a:p>
            <a:pPr>
              <a:buNone/>
            </a:pPr>
            <a:r>
              <a:rPr lang="en-US" b="1" dirty="0"/>
              <a:t>               </a:t>
            </a:r>
            <a:r>
              <a:rPr lang="en-US" b="1" dirty="0" err="1"/>
              <a:t>Pe</a:t>
            </a:r>
            <a:r>
              <a:rPr lang="en-US" b="1" dirty="0"/>
              <a:t>..</a:t>
            </a:r>
            <a:r>
              <a:rPr lang="en-US" b="1" dirty="0" err="1"/>
              <a:t>nuhi</a:t>
            </a:r>
            <a:r>
              <a:rPr lang="en-US" b="1" dirty="0" err="1">
                <a:solidFill>
                  <a:srgbClr val="FF0000"/>
                </a:solidFill>
              </a:rPr>
              <a:t>.</a:t>
            </a:r>
            <a:r>
              <a:rPr lang="en-US" b="1" i="1" dirty="0" err="1"/>
              <a:t>Roh</a:t>
            </a:r>
            <a:r>
              <a:rPr lang="en-US" b="1" i="1" dirty="0" err="1">
                <a:solidFill>
                  <a:srgbClr val="FF0000"/>
                </a:solidFill>
              </a:rPr>
              <a:t>.</a:t>
            </a:r>
            <a:r>
              <a:rPr lang="en-US" b="1" i="1" dirty="0" err="1"/>
              <a:t>Jiwa</a:t>
            </a:r>
            <a:r>
              <a:rPr lang="en-US" b="1" i="1" dirty="0" err="1">
                <a:solidFill>
                  <a:srgbClr val="FF0000"/>
                </a:solidFill>
              </a:rPr>
              <a:t>.</a:t>
            </a:r>
            <a:r>
              <a:rPr lang="en-US" b="1" i="1" dirty="0" err="1"/>
              <a:t>Tu</a:t>
            </a:r>
            <a:r>
              <a:rPr lang="en-US" b="1" i="1" dirty="0"/>
              <a:t>…..</a:t>
            </a:r>
            <a:r>
              <a:rPr lang="en-US" b="1" i="1" dirty="0" err="1"/>
              <a:t>buh</a:t>
            </a:r>
            <a:r>
              <a:rPr lang="en-US" b="1" i="1" dirty="0"/>
              <a:t> </a:t>
            </a:r>
            <a:r>
              <a:rPr lang="en-US" b="1" i="1" dirty="0" err="1"/>
              <a:t>ku</a:t>
            </a:r>
            <a:r>
              <a:rPr lang="en-US" b="1" i="1" dirty="0"/>
              <a:t>….</a:t>
            </a:r>
          </a:p>
          <a:p>
            <a:pPr>
              <a:buNone/>
            </a:pPr>
            <a:endParaRPr lang="en-US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533400"/>
            <a:ext cx="3505200" cy="1143000"/>
          </a:xfrm>
          <a:solidFill>
            <a:srgbClr val="FFFFCC"/>
          </a:solidFill>
        </p:spPr>
        <p:txBody>
          <a:bodyPr>
            <a:noAutofit/>
          </a:bodyPr>
          <a:lstStyle/>
          <a:p>
            <a:pPr>
              <a:lnSpc>
                <a:spcPts val="2400"/>
              </a:lnSpc>
            </a:pPr>
            <a:r>
              <a:rPr lang="en-US" sz="2400" b="1" dirty="0" err="1"/>
              <a:t>Kompilasi</a:t>
            </a:r>
            <a:r>
              <a:rPr lang="en-US" sz="2400" b="1" dirty="0"/>
              <a:t> </a:t>
            </a:r>
            <a:r>
              <a:rPr lang="en-US" sz="2400" b="1" dirty="0" err="1"/>
              <a:t>Lagu</a:t>
            </a:r>
            <a:r>
              <a:rPr lang="en-US" sz="2400" b="1" dirty="0"/>
              <a:t/>
            </a:r>
            <a:br>
              <a:rPr lang="en-US" sz="2400" b="1" dirty="0"/>
            </a:br>
            <a:r>
              <a:rPr lang="en-US" sz="2400" b="1" dirty="0" err="1"/>
              <a:t>dari</a:t>
            </a:r>
            <a:r>
              <a:rPr lang="en-US" sz="2400" b="1" dirty="0"/>
              <a:t> “</a:t>
            </a:r>
            <a:r>
              <a:rPr lang="en-US" sz="2400" b="1" u="sng" dirty="0" err="1"/>
              <a:t>Ini</a:t>
            </a:r>
            <a:r>
              <a:rPr lang="en-US" sz="2400" b="1" u="sng" dirty="0"/>
              <a:t> </a:t>
            </a:r>
            <a:r>
              <a:rPr lang="en-US" sz="2400" b="1" u="sng" dirty="0" err="1"/>
              <a:t>Zaman</a:t>
            </a:r>
            <a:r>
              <a:rPr lang="en-US" sz="2400" b="1" u="sng" dirty="0"/>
              <a:t> </a:t>
            </a:r>
            <a:r>
              <a:rPr lang="en-US" sz="2400" b="1" u="sng" dirty="0" err="1"/>
              <a:t>Elia</a:t>
            </a:r>
            <a:r>
              <a:rPr lang="en-US" sz="2400" b="1" dirty="0"/>
              <a:t>”</a:t>
            </a:r>
            <a:br>
              <a:rPr lang="en-US" sz="2400" b="1" dirty="0"/>
            </a:br>
            <a:r>
              <a:rPr lang="en-US" sz="2400" b="1" i="1" dirty="0">
                <a:solidFill>
                  <a:srgbClr val="0000FF"/>
                </a:solidFill>
              </a:rPr>
              <a:t>Words by Romeo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828800"/>
            <a:ext cx="8229600" cy="4419600"/>
          </a:xfrm>
        </p:spPr>
        <p:txBody>
          <a:bodyPr>
            <a:normAutofit/>
          </a:bodyPr>
          <a:lstStyle/>
          <a:p>
            <a:pPr algn="ctr">
              <a:lnSpc>
                <a:spcPts val="3500"/>
              </a:lnSpc>
              <a:buNone/>
            </a:pPr>
            <a:r>
              <a:rPr lang="en-US" sz="3600" b="1" dirty="0" err="1"/>
              <a:t>Tahun</a:t>
            </a:r>
            <a:r>
              <a:rPr lang="en-US" sz="3600" b="1" dirty="0"/>
              <a:t> </a:t>
            </a:r>
            <a:r>
              <a:rPr lang="en-US" sz="3600" b="1" dirty="0" err="1"/>
              <a:t>Ajaib</a:t>
            </a:r>
            <a:r>
              <a:rPr lang="en-US" sz="3600" b="1" dirty="0"/>
              <a:t> </a:t>
            </a:r>
            <a:r>
              <a:rPr lang="en-US" sz="3600" b="1" dirty="0" err="1"/>
              <a:t>Ayin</a:t>
            </a:r>
            <a:r>
              <a:rPr lang="en-US" sz="3600" b="1" dirty="0"/>
              <a:t> </a:t>
            </a:r>
            <a:r>
              <a:rPr lang="en-US" sz="3600" b="1" dirty="0" err="1"/>
              <a:t>Zayin</a:t>
            </a:r>
            <a:r>
              <a:rPr lang="en-US" sz="3600" b="1" dirty="0"/>
              <a:t> </a:t>
            </a:r>
          </a:p>
          <a:p>
            <a:pPr algn="ctr">
              <a:lnSpc>
                <a:spcPts val="3500"/>
              </a:lnSpc>
              <a:buNone/>
            </a:pPr>
            <a:r>
              <a:rPr lang="en-US" sz="3600" b="1" dirty="0" err="1"/>
              <a:t>Ruakh</a:t>
            </a:r>
            <a:r>
              <a:rPr lang="en-US" sz="3600" b="1" dirty="0"/>
              <a:t> </a:t>
            </a:r>
            <a:r>
              <a:rPr lang="en-US" sz="3600" b="1" dirty="0" err="1"/>
              <a:t>Haqodesh</a:t>
            </a:r>
            <a:r>
              <a:rPr lang="en-US" sz="3600" b="1" dirty="0"/>
              <a:t> Berjaya</a:t>
            </a:r>
          </a:p>
          <a:p>
            <a:pPr algn="ctr">
              <a:lnSpc>
                <a:spcPts val="3500"/>
              </a:lnSpc>
              <a:buNone/>
            </a:pPr>
            <a:r>
              <a:rPr lang="en-US" sz="3600" b="1" dirty="0">
                <a:solidFill>
                  <a:srgbClr val="0000FF"/>
                </a:solidFill>
                <a:latin typeface="Arial Black" pitchFamily="34" charset="0"/>
              </a:rPr>
              <a:t>“</a:t>
            </a:r>
            <a:r>
              <a:rPr lang="en-US" sz="3600" b="1" dirty="0" err="1">
                <a:solidFill>
                  <a:srgbClr val="0000FF"/>
                </a:solidFill>
                <a:latin typeface="Arial Black" pitchFamily="34" charset="0"/>
              </a:rPr>
              <a:t>Pelayanan</a:t>
            </a:r>
            <a:r>
              <a:rPr lang="en-US" sz="3600" b="1" dirty="0">
                <a:solidFill>
                  <a:srgbClr val="0000FF"/>
                </a:solidFill>
                <a:latin typeface="Arial Black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Arial Black" pitchFamily="34" charset="0"/>
              </a:rPr>
              <a:t>Kasih-Karunia</a:t>
            </a:r>
            <a:r>
              <a:rPr lang="en-US" sz="3600" b="1" dirty="0">
                <a:solidFill>
                  <a:srgbClr val="0000FF"/>
                </a:solidFill>
                <a:latin typeface="Arial Black" pitchFamily="34" charset="0"/>
              </a:rPr>
              <a:t>”	</a:t>
            </a:r>
          </a:p>
          <a:p>
            <a:pPr algn="ctr">
              <a:lnSpc>
                <a:spcPts val="3500"/>
              </a:lnSpc>
              <a:buNone/>
            </a:pPr>
            <a:r>
              <a:rPr lang="en-US" sz="3600" b="1" dirty="0" err="1">
                <a:solidFill>
                  <a:srgbClr val="0000FF"/>
                </a:solidFill>
              </a:rPr>
              <a:t>Kini</a:t>
            </a:r>
            <a:r>
              <a:rPr lang="en-US" sz="3600" b="1" dirty="0" err="1">
                <a:solidFill>
                  <a:srgbClr val="FF0000"/>
                </a:solidFill>
              </a:rPr>
              <a:t>.</a:t>
            </a:r>
            <a:r>
              <a:rPr lang="en-US" sz="3600" b="1" dirty="0" err="1">
                <a:solidFill>
                  <a:srgbClr val="0000FF"/>
                </a:solidFill>
              </a:rPr>
              <a:t>DIA</a:t>
            </a:r>
            <a:r>
              <a:rPr lang="en-US" sz="3600" b="1" dirty="0" err="1">
                <a:solidFill>
                  <a:srgbClr val="FF0000"/>
                </a:solidFill>
              </a:rPr>
              <a:t>.</a:t>
            </a:r>
            <a:r>
              <a:rPr lang="en-US" sz="3600" b="1" dirty="0" err="1">
                <a:solidFill>
                  <a:srgbClr val="0000FF"/>
                </a:solidFill>
                <a:latin typeface="Arial Black" pitchFamily="34" charset="0"/>
              </a:rPr>
              <a:t>Bangki</a:t>
            </a:r>
            <a:r>
              <a:rPr lang="en-US" sz="4400" b="1" dirty="0" err="1">
                <a:solidFill>
                  <a:srgbClr val="0000FF"/>
                </a:solidFill>
                <a:latin typeface="Arial Black" pitchFamily="34" charset="0"/>
              </a:rPr>
              <a:t>i</a:t>
            </a:r>
            <a:r>
              <a:rPr lang="en-US" sz="5400" b="1" dirty="0" err="1">
                <a:solidFill>
                  <a:srgbClr val="0000FF"/>
                </a:solidFill>
                <a:latin typeface="Arial Black" pitchFamily="34" charset="0"/>
              </a:rPr>
              <a:t>ii</a:t>
            </a:r>
            <a:r>
              <a:rPr lang="en-US" sz="3600" b="1" dirty="0" err="1">
                <a:solidFill>
                  <a:srgbClr val="0000FF"/>
                </a:solidFill>
                <a:latin typeface="Arial Black" pitchFamily="34" charset="0"/>
              </a:rPr>
              <a:t>t</a:t>
            </a:r>
            <a:r>
              <a:rPr lang="en-US" sz="3600" b="1" dirty="0">
                <a:solidFill>
                  <a:srgbClr val="0000FF"/>
                </a:solidFill>
              </a:rPr>
              <a:t>….</a:t>
            </a:r>
            <a:r>
              <a:rPr lang="en-US" sz="3600" b="1" dirty="0" err="1">
                <a:solidFill>
                  <a:srgbClr val="0000FF"/>
                </a:solidFill>
              </a:rPr>
              <a:t>kan</a:t>
            </a:r>
            <a:r>
              <a:rPr lang="en-US" sz="3600" b="1" dirty="0">
                <a:solidFill>
                  <a:srgbClr val="0000FF"/>
                </a:solidFill>
              </a:rPr>
              <a:t>  </a:t>
            </a:r>
            <a:r>
              <a:rPr lang="en-US" sz="3600" b="1" dirty="0" err="1">
                <a:solidFill>
                  <a:srgbClr val="0000FF"/>
                </a:solidFill>
              </a:rPr>
              <a:t>Lagi</a:t>
            </a:r>
            <a:r>
              <a:rPr lang="en-US" sz="3600" b="1" dirty="0">
                <a:solidFill>
                  <a:srgbClr val="0000FF"/>
                </a:solidFill>
              </a:rPr>
              <a:t>…</a:t>
            </a:r>
          </a:p>
          <a:p>
            <a:pPr algn="ctr">
              <a:lnSpc>
                <a:spcPts val="3500"/>
              </a:lnSpc>
              <a:buNone/>
            </a:pPr>
            <a:r>
              <a:rPr lang="en-US" sz="36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Api.Pentakosta.Ke</a:t>
            </a:r>
            <a:r>
              <a:rPr lang="en-US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-TIGA	</a:t>
            </a:r>
            <a:endParaRPr 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ts val="3500"/>
              </a:lnSpc>
              <a:buNone/>
            </a:pPr>
            <a:r>
              <a:rPr lang="en-US" sz="3600" b="1" dirty="0" err="1"/>
              <a:t>G’lombang-NYA.Sege</a:t>
            </a:r>
            <a:r>
              <a:rPr lang="en-US" sz="3600" b="1" dirty="0"/>
              <a:t>…</a:t>
            </a:r>
            <a:r>
              <a:rPr lang="en-US" sz="3600" b="1" dirty="0" err="1"/>
              <a:t>ra</a:t>
            </a:r>
            <a:r>
              <a:rPr lang="en-US" sz="3600" b="1" dirty="0"/>
              <a:t> </a:t>
            </a:r>
            <a:r>
              <a:rPr lang="en-US" sz="3600" b="1" dirty="0" err="1"/>
              <a:t>Datang</a:t>
            </a:r>
            <a:endParaRPr lang="en-US" sz="3600" b="1" dirty="0"/>
          </a:p>
        </p:txBody>
      </p:sp>
      <p:sp>
        <p:nvSpPr>
          <p:cNvPr id="4" name="Right Arrow 3"/>
          <p:cNvSpPr/>
          <p:nvPr/>
        </p:nvSpPr>
        <p:spPr>
          <a:xfrm rot="16200000">
            <a:off x="7658100" y="3543300"/>
            <a:ext cx="609600" cy="381000"/>
          </a:xfrm>
          <a:prstGeom prst="right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5638800" y="762000"/>
            <a:ext cx="542136" cy="92333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4876800"/>
          </a:xfrm>
          <a:solidFill>
            <a:srgbClr val="FFFF00"/>
          </a:solidFill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# # # #  </a:t>
            </a:r>
          </a:p>
          <a:p>
            <a:pPr algn="ctr">
              <a:buNone/>
            </a:pP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Ha .. le ..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lu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.. YAH ..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en-US" sz="40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Bagi</a:t>
            </a:r>
            <a:r>
              <a:rPr lang="en-US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HU BAPA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algn="ctr">
              <a:buNone/>
            </a:pPr>
            <a:r>
              <a:rPr lang="en-US" sz="40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Ke</a:t>
            </a:r>
            <a:r>
              <a:rPr 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..</a:t>
            </a:r>
            <a:r>
              <a:rPr lang="en-US" sz="40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hendak</a:t>
            </a:r>
            <a:r>
              <a:rPr 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MU Ja..</a:t>
            </a:r>
            <a:r>
              <a:rPr lang="en-US" sz="40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dilah</a:t>
            </a:r>
            <a:endParaRPr lang="en-US" sz="40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algn="ctr">
              <a:buNone/>
            </a:pPr>
            <a:endParaRPr lang="en-US" sz="40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algn="ctr">
              <a:buNone/>
            </a:pPr>
            <a:r>
              <a:rPr 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7-Ruakh ELOHIM	</a:t>
            </a:r>
          </a:p>
          <a:p>
            <a:pPr algn="ctr">
              <a:buNone/>
            </a:pPr>
            <a:r>
              <a:rPr lang="en-US" sz="40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Erami-lah</a:t>
            </a:r>
            <a:r>
              <a:rPr lang="en-US" sz="4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aku</a:t>
            </a:r>
            <a:endParaRPr lang="en-US" sz="4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algn="ctr">
              <a:buNone/>
            </a:pP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	</a:t>
            </a:r>
            <a:r>
              <a:rPr lang="en-US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Tahun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en-US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Ayin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en-US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Zayin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algn="ctr">
              <a:buNone/>
            </a:pPr>
            <a:r>
              <a:rPr lang="en-US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P’nuh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en-US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Ke-Ajai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…..ban MU </a:t>
            </a:r>
          </a:p>
        </p:txBody>
      </p:sp>
      <p:cxnSp>
        <p:nvCxnSpPr>
          <p:cNvPr id="4" name="Straight Connector 3"/>
          <p:cNvCxnSpPr/>
          <p:nvPr/>
        </p:nvCxnSpPr>
        <p:spPr>
          <a:xfrm rot="5400000">
            <a:off x="5829300" y="3238500"/>
            <a:ext cx="3886200" cy="1588"/>
          </a:xfrm>
          <a:prstGeom prst="line">
            <a:avLst/>
          </a:prstGeom>
          <a:ln w="76200">
            <a:solidFill>
              <a:schemeClr val="tx1"/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7086600" y="2819400"/>
            <a:ext cx="11208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2x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838200"/>
            <a:ext cx="8229600" cy="50292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en-US" b="1" dirty="0"/>
          </a:p>
          <a:p>
            <a:pPr>
              <a:buNone/>
            </a:pPr>
            <a:endParaRPr lang="en-US" b="1" dirty="0"/>
          </a:p>
          <a:p>
            <a:pPr>
              <a:buNone/>
            </a:pPr>
            <a:r>
              <a:rPr lang="en-US" b="1" dirty="0">
                <a:solidFill>
                  <a:srgbClr val="FF0000"/>
                </a:solidFill>
              </a:rPr>
              <a:t>Ref – 5  </a:t>
            </a:r>
            <a:r>
              <a:rPr lang="en-US" b="1" dirty="0" err="1"/>
              <a:t>Yeshua</a:t>
            </a:r>
            <a:r>
              <a:rPr lang="en-US" b="1" dirty="0"/>
              <a:t> ….</a:t>
            </a:r>
            <a:r>
              <a:rPr lang="en-US" b="1" dirty="0" err="1"/>
              <a:t>HaMa</a:t>
            </a:r>
            <a:r>
              <a:rPr lang="en-US" b="1" dirty="0"/>
              <a:t>….</a:t>
            </a:r>
            <a:r>
              <a:rPr lang="en-US" b="1" dirty="0" err="1"/>
              <a:t>shiakh</a:t>
            </a:r>
            <a:endParaRPr lang="en-US" b="1" dirty="0"/>
          </a:p>
          <a:p>
            <a:pPr>
              <a:buNone/>
            </a:pPr>
            <a:r>
              <a:rPr lang="en-US" b="1" dirty="0"/>
              <a:t>               </a:t>
            </a:r>
            <a:r>
              <a:rPr lang="en-US" b="1" dirty="0" err="1"/>
              <a:t>Elohey</a:t>
            </a:r>
            <a:r>
              <a:rPr lang="en-US" b="1" dirty="0"/>
              <a:t>…nu </a:t>
            </a:r>
            <a:r>
              <a:rPr lang="en-US" b="1" dirty="0" err="1"/>
              <a:t>Esh</a:t>
            </a:r>
            <a:r>
              <a:rPr lang="en-US" b="1" dirty="0"/>
              <a:t> </a:t>
            </a:r>
            <a:r>
              <a:rPr lang="en-US" b="1" dirty="0" err="1"/>
              <a:t>Ochlah</a:t>
            </a:r>
            <a:r>
              <a:rPr lang="en-US" b="1" dirty="0"/>
              <a:t> </a:t>
            </a:r>
            <a:r>
              <a:rPr lang="en-US" b="1" dirty="0">
                <a:solidFill>
                  <a:srgbClr val="0000FF"/>
                </a:solidFill>
              </a:rPr>
              <a:t>(=</a:t>
            </a:r>
            <a:r>
              <a:rPr lang="en-US" b="1" u="sng" dirty="0" err="1">
                <a:solidFill>
                  <a:srgbClr val="0000FF"/>
                </a:solidFill>
              </a:rPr>
              <a:t>Ibrani</a:t>
            </a:r>
            <a:r>
              <a:rPr lang="en-US" b="1" u="sng" dirty="0">
                <a:solidFill>
                  <a:srgbClr val="0000FF"/>
                </a:solidFill>
              </a:rPr>
              <a:t> 12:29</a:t>
            </a:r>
            <a:r>
              <a:rPr lang="en-US" b="1" dirty="0">
                <a:solidFill>
                  <a:srgbClr val="0000FF"/>
                </a:solidFill>
              </a:rPr>
              <a:t>)</a:t>
            </a:r>
          </a:p>
          <a:p>
            <a:pPr>
              <a:buNone/>
            </a:pPr>
            <a:endParaRPr lang="en-US" b="1" dirty="0"/>
          </a:p>
          <a:p>
            <a:pPr>
              <a:buNone/>
            </a:pPr>
            <a:r>
              <a:rPr lang="en-US" b="1" dirty="0">
                <a:solidFill>
                  <a:srgbClr val="FF0000"/>
                </a:solidFill>
              </a:rPr>
              <a:t>Ref – 6  </a:t>
            </a:r>
            <a:r>
              <a:rPr lang="en-US" b="1" dirty="0" err="1"/>
              <a:t>Ki</a:t>
            </a:r>
            <a:r>
              <a:rPr lang="en-US" b="1" dirty="0"/>
              <a:t> YEHUAH </a:t>
            </a:r>
            <a:r>
              <a:rPr lang="en-US" b="1" dirty="0" err="1"/>
              <a:t>Elo</a:t>
            </a:r>
            <a:r>
              <a:rPr lang="en-US" b="1" dirty="0"/>
              <a:t>    …. </a:t>
            </a:r>
            <a:r>
              <a:rPr lang="en-US" b="1" dirty="0" err="1"/>
              <a:t>heykha</a:t>
            </a:r>
            <a:r>
              <a:rPr lang="en-US" b="1" dirty="0"/>
              <a:t>  </a:t>
            </a:r>
          </a:p>
          <a:p>
            <a:pPr>
              <a:buNone/>
            </a:pPr>
            <a:r>
              <a:rPr lang="en-US" b="1" dirty="0"/>
              <a:t>               </a:t>
            </a:r>
            <a:r>
              <a:rPr lang="en-US" b="1" dirty="0" err="1"/>
              <a:t>Esh</a:t>
            </a:r>
            <a:r>
              <a:rPr lang="en-US" b="1" dirty="0"/>
              <a:t> </a:t>
            </a:r>
            <a:r>
              <a:rPr lang="en-US" b="1" dirty="0" err="1"/>
              <a:t>Ochlah</a:t>
            </a:r>
            <a:r>
              <a:rPr lang="en-US" b="1" dirty="0"/>
              <a:t> HUA El-</a:t>
            </a:r>
            <a:r>
              <a:rPr lang="en-US" b="1" dirty="0" err="1"/>
              <a:t>Qana</a:t>
            </a:r>
            <a:r>
              <a:rPr lang="en-US" b="1" dirty="0"/>
              <a:t> …. </a:t>
            </a:r>
          </a:p>
          <a:p>
            <a:pPr>
              <a:buNone/>
            </a:pPr>
            <a:r>
              <a:rPr lang="en-US" b="1" dirty="0">
                <a:solidFill>
                  <a:srgbClr val="0000FF"/>
                </a:solidFill>
              </a:rPr>
              <a:t>              (</a:t>
            </a:r>
            <a:r>
              <a:rPr lang="en-US" b="1" u="sng" dirty="0" err="1">
                <a:solidFill>
                  <a:srgbClr val="0000FF"/>
                </a:solidFill>
              </a:rPr>
              <a:t>Ulan</a:t>
            </a:r>
            <a:r>
              <a:rPr lang="en-US" b="1" dirty="0" err="1">
                <a:solidFill>
                  <a:srgbClr val="0000FF"/>
                </a:solidFill>
              </a:rPr>
              <a:t>g</a:t>
            </a:r>
            <a:r>
              <a:rPr lang="en-US" b="1" u="sng" dirty="0" err="1">
                <a:solidFill>
                  <a:srgbClr val="0000FF"/>
                </a:solidFill>
              </a:rPr>
              <a:t>an</a:t>
            </a:r>
            <a:r>
              <a:rPr lang="en-US" b="1" u="sng" dirty="0">
                <a:solidFill>
                  <a:srgbClr val="0000FF"/>
                </a:solidFill>
              </a:rPr>
              <a:t> 4:24</a:t>
            </a:r>
            <a:r>
              <a:rPr lang="en-US" b="1" dirty="0">
                <a:solidFill>
                  <a:srgbClr val="0000FF"/>
                </a:solidFill>
              </a:rPr>
              <a:t>)</a:t>
            </a:r>
          </a:p>
          <a:p>
            <a:pPr>
              <a:buNone/>
            </a:pPr>
            <a:r>
              <a:rPr lang="en-US" b="1" dirty="0"/>
              <a:t>              </a:t>
            </a:r>
          </a:p>
        </p:txBody>
      </p:sp>
      <p:sp>
        <p:nvSpPr>
          <p:cNvPr id="4" name="Right Arrow 3"/>
          <p:cNvSpPr/>
          <p:nvPr/>
        </p:nvSpPr>
        <p:spPr>
          <a:xfrm rot="16200000">
            <a:off x="4305300" y="3467100"/>
            <a:ext cx="609600" cy="381000"/>
          </a:xfrm>
          <a:prstGeom prst="right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066800"/>
            <a:ext cx="7086600" cy="5334000"/>
          </a:xfrm>
          <a:solidFill>
            <a:srgbClr val="FFFF00"/>
          </a:solidFill>
          <a:ln w="28575">
            <a:solidFill>
              <a:srgbClr val="0000FF"/>
            </a:solidFill>
          </a:ln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endParaRPr lang="en-US" b="1" dirty="0">
              <a:solidFill>
                <a:srgbClr val="FF0000"/>
              </a:solidFill>
              <a:latin typeface="Arial Black" pitchFamily="34" charset="0"/>
            </a:endParaRPr>
          </a:p>
          <a:p>
            <a:pPr algn="ctr">
              <a:buNone/>
            </a:pPr>
            <a:r>
              <a:rPr lang="en-US" b="1" dirty="0">
                <a:solidFill>
                  <a:srgbClr val="FF0000"/>
                </a:solidFill>
                <a:latin typeface="Arial Black" pitchFamily="34" charset="0"/>
              </a:rPr>
              <a:t>Ref – 7 :</a:t>
            </a:r>
          </a:p>
          <a:p>
            <a:pPr algn="ctr">
              <a:buNone/>
            </a:pPr>
            <a:endParaRPr lang="en-US" b="1" dirty="0">
              <a:latin typeface="Arial Black" pitchFamily="34" charset="0"/>
            </a:endParaRPr>
          </a:p>
          <a:p>
            <a:pPr algn="ctr">
              <a:buNone/>
            </a:pPr>
            <a:r>
              <a:rPr lang="en-US" b="1" dirty="0">
                <a:latin typeface="Arial Black" pitchFamily="34" charset="0"/>
              </a:rPr>
              <a:t>A…</a:t>
            </a:r>
            <a:r>
              <a:rPr lang="en-US" b="1" dirty="0" err="1">
                <a:latin typeface="Arial Black" pitchFamily="34" charset="0"/>
              </a:rPr>
              <a:t>sir</a:t>
            </a:r>
            <a:r>
              <a:rPr lang="en-US" b="1" dirty="0" err="1">
                <a:solidFill>
                  <a:srgbClr val="FF0000"/>
                </a:solidFill>
                <a:latin typeface="Arial Black" pitchFamily="34" charset="0"/>
              </a:rPr>
              <a:t>.</a:t>
            </a:r>
            <a:r>
              <a:rPr lang="en-US" b="1" dirty="0" err="1">
                <a:latin typeface="Arial Black" pitchFamily="34" charset="0"/>
              </a:rPr>
              <a:t>Todah</a:t>
            </a:r>
            <a:r>
              <a:rPr lang="en-US" b="1" dirty="0" err="1">
                <a:solidFill>
                  <a:srgbClr val="FF0000"/>
                </a:solidFill>
                <a:latin typeface="Arial Black" pitchFamily="34" charset="0"/>
              </a:rPr>
              <a:t>.</a:t>
            </a:r>
            <a:r>
              <a:rPr lang="en-US" b="1" dirty="0" err="1">
                <a:latin typeface="Arial Black" pitchFamily="34" charset="0"/>
              </a:rPr>
              <a:t>Bagi</a:t>
            </a:r>
            <a:r>
              <a:rPr lang="en-US" b="1" dirty="0" err="1">
                <a:solidFill>
                  <a:srgbClr val="FF0000"/>
                </a:solidFill>
                <a:latin typeface="Arial Black" pitchFamily="34" charset="0"/>
              </a:rPr>
              <a:t>.</a:t>
            </a:r>
            <a:r>
              <a:rPr lang="en-US" b="1" dirty="0" err="1">
                <a:latin typeface="Arial Black" pitchFamily="34" charset="0"/>
              </a:rPr>
              <a:t>MU</a:t>
            </a:r>
            <a:r>
              <a:rPr lang="en-US" b="1" dirty="0" err="1">
                <a:solidFill>
                  <a:srgbClr val="FF0000"/>
                </a:solidFill>
                <a:latin typeface="Arial Black" pitchFamily="34" charset="0"/>
              </a:rPr>
              <a:t>.</a:t>
            </a:r>
            <a:r>
              <a:rPr lang="en-US" b="1" dirty="0" err="1">
                <a:latin typeface="Arial Black" pitchFamily="34" charset="0"/>
              </a:rPr>
              <a:t>BAPA</a:t>
            </a:r>
            <a:endParaRPr lang="en-US" b="1" dirty="0">
              <a:latin typeface="Arial Black" pitchFamily="34" charset="0"/>
            </a:endParaRPr>
          </a:p>
          <a:p>
            <a:pPr algn="ctr">
              <a:buNone/>
            </a:pPr>
            <a:r>
              <a:rPr lang="en-US" b="1" dirty="0">
                <a:latin typeface="Arial Black" pitchFamily="34" charset="0"/>
              </a:rPr>
              <a:t>YAH…</a:t>
            </a:r>
            <a:r>
              <a:rPr lang="en-US" b="1" dirty="0" err="1">
                <a:latin typeface="Arial Black" pitchFamily="34" charset="0"/>
              </a:rPr>
              <a:t>shua</a:t>
            </a:r>
            <a:r>
              <a:rPr lang="en-US" b="1" dirty="0">
                <a:latin typeface="Arial Black" pitchFamily="34" charset="0"/>
              </a:rPr>
              <a:t>   </a:t>
            </a:r>
          </a:p>
          <a:p>
            <a:pPr algn="ctr">
              <a:buNone/>
            </a:pPr>
            <a:r>
              <a:rPr lang="en-US" b="1" dirty="0" err="1">
                <a:latin typeface="Arial Black" pitchFamily="34" charset="0"/>
              </a:rPr>
              <a:t>Ru</a:t>
            </a:r>
            <a:r>
              <a:rPr lang="en-US" b="1" dirty="0">
                <a:latin typeface="Arial Black" pitchFamily="34" charset="0"/>
              </a:rPr>
              <a:t>…</a:t>
            </a:r>
            <a:r>
              <a:rPr lang="en-US" b="1" dirty="0" err="1">
                <a:latin typeface="Arial Black" pitchFamily="34" charset="0"/>
              </a:rPr>
              <a:t>akh</a:t>
            </a:r>
            <a:r>
              <a:rPr lang="en-US" b="1" dirty="0">
                <a:latin typeface="Arial Black" pitchFamily="34" charset="0"/>
              </a:rPr>
              <a:t>…. Ha…</a:t>
            </a:r>
            <a:r>
              <a:rPr lang="en-US" b="1" dirty="0" err="1">
                <a:latin typeface="Arial Black" pitchFamily="34" charset="0"/>
              </a:rPr>
              <a:t>Qodesh</a:t>
            </a:r>
            <a:endParaRPr lang="en-US" b="1" dirty="0">
              <a:latin typeface="Arial Black" pitchFamily="34" charset="0"/>
            </a:endParaRPr>
          </a:p>
          <a:p>
            <a:pPr algn="ctr">
              <a:buNone/>
            </a:pPr>
            <a:endParaRPr lang="en-US" b="1" dirty="0">
              <a:latin typeface="Arial Black" pitchFamily="34" charset="0"/>
            </a:endParaRPr>
          </a:p>
          <a:p>
            <a:pPr algn="ctr">
              <a:buNone/>
            </a:pPr>
            <a:endParaRPr lang="en-US" b="1" dirty="0">
              <a:latin typeface="Arial Black" pitchFamily="34" charset="0"/>
            </a:endParaRPr>
          </a:p>
          <a:p>
            <a:pPr algn="ctr">
              <a:buNone/>
            </a:pPr>
            <a:endParaRPr lang="en-US" b="1" dirty="0">
              <a:latin typeface="Arial Black" pitchFamily="34" charset="0"/>
            </a:endParaRPr>
          </a:p>
          <a:p>
            <a:pPr algn="ctr">
              <a:buNone/>
            </a:pPr>
            <a:r>
              <a:rPr lang="en-US" b="1" dirty="0">
                <a:latin typeface="Arial Black" pitchFamily="34" charset="0"/>
              </a:rPr>
              <a:t>A </a:t>
            </a:r>
            <a:r>
              <a:rPr lang="en-US" b="1" dirty="0">
                <a:solidFill>
                  <a:srgbClr val="FF0000"/>
                </a:solidFill>
                <a:latin typeface="Arial Black" pitchFamily="34" charset="0"/>
              </a:rPr>
              <a:t>…..</a:t>
            </a:r>
            <a:r>
              <a:rPr lang="en-US" b="1" dirty="0">
                <a:latin typeface="Arial Black" pitchFamily="34" charset="0"/>
              </a:rPr>
              <a:t> A </a:t>
            </a:r>
            <a:r>
              <a:rPr lang="en-US" b="1" dirty="0">
                <a:solidFill>
                  <a:srgbClr val="FF0000"/>
                </a:solidFill>
                <a:latin typeface="Arial Black" pitchFamily="34" charset="0"/>
              </a:rPr>
              <a:t>…..</a:t>
            </a:r>
            <a:r>
              <a:rPr lang="en-US" b="1" dirty="0">
                <a:latin typeface="Arial Black" pitchFamily="34" charset="0"/>
              </a:rPr>
              <a:t> </a:t>
            </a:r>
            <a:r>
              <a:rPr lang="en-US" b="1" dirty="0" err="1">
                <a:latin typeface="Arial Black" pitchFamily="34" charset="0"/>
              </a:rPr>
              <a:t>Miiiiin</a:t>
            </a:r>
            <a:r>
              <a:rPr lang="en-US" b="1" dirty="0">
                <a:latin typeface="Arial Black" pitchFamily="34" charset="0"/>
              </a:rPr>
              <a:t> </a:t>
            </a:r>
            <a:r>
              <a:rPr lang="en-US" b="1" dirty="0">
                <a:solidFill>
                  <a:srgbClr val="FF0000"/>
                </a:solidFill>
                <a:latin typeface="Arial Black" pitchFamily="34" charset="0"/>
              </a:rPr>
              <a:t>….</a:t>
            </a:r>
          </a:p>
          <a:p>
            <a:pPr algn="ctr">
              <a:buNone/>
            </a:pPr>
            <a:endParaRPr lang="en-US" b="1" dirty="0">
              <a:latin typeface="Arial Black" pitchFamily="34" charset="0"/>
            </a:endParaRPr>
          </a:p>
          <a:p>
            <a:pPr>
              <a:buNone/>
            </a:pPr>
            <a:r>
              <a:rPr lang="en-US" b="1" dirty="0">
                <a:latin typeface="Arial Black" pitchFamily="34" charset="0"/>
              </a:rPr>
              <a:t>              </a:t>
            </a:r>
          </a:p>
        </p:txBody>
      </p:sp>
      <p:sp>
        <p:nvSpPr>
          <p:cNvPr id="4" name="Right Arrow 3"/>
          <p:cNvSpPr/>
          <p:nvPr/>
        </p:nvSpPr>
        <p:spPr>
          <a:xfrm rot="16200000">
            <a:off x="6362700" y="4533900"/>
            <a:ext cx="838200" cy="609600"/>
          </a:xfrm>
          <a:prstGeom prst="right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/>
          <p:cNvCxnSpPr/>
          <p:nvPr/>
        </p:nvCxnSpPr>
        <p:spPr>
          <a:xfrm rot="5400000">
            <a:off x="6515894" y="2933700"/>
            <a:ext cx="1904206" cy="794"/>
          </a:xfrm>
          <a:prstGeom prst="line">
            <a:avLst/>
          </a:prstGeom>
          <a:ln w="76200">
            <a:solidFill>
              <a:srgbClr val="0000FF"/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6858000" y="2514600"/>
            <a:ext cx="11208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2x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66800"/>
            <a:ext cx="8229600" cy="1143000"/>
          </a:xfrm>
        </p:spPr>
        <p:txBody>
          <a:bodyPr>
            <a:normAutofit fontScale="90000"/>
          </a:bodyPr>
          <a:lstStyle/>
          <a:p>
            <a:pPr>
              <a:lnSpc>
                <a:spcPts val="3600"/>
              </a:lnSpc>
            </a:pPr>
            <a:r>
              <a:rPr lang="en-US" sz="3600" b="1" u="sng" dirty="0" err="1">
                <a:solidFill>
                  <a:srgbClr val="FF0000"/>
                </a:solidFill>
              </a:rPr>
              <a:t>Dosa</a:t>
            </a:r>
            <a:r>
              <a:rPr lang="en-US" sz="3600" b="1" dirty="0"/>
              <a:t> = </a:t>
            </a:r>
            <a:r>
              <a:rPr lang="en-US" sz="3600" b="1" u="sng" dirty="0" err="1">
                <a:solidFill>
                  <a:srgbClr val="0000FF"/>
                </a:solidFill>
                <a:latin typeface="Arial Black" pitchFamily="34" charset="0"/>
              </a:rPr>
              <a:t>Hamartia</a:t>
            </a:r>
            <a:r>
              <a:rPr lang="en-US" sz="3600" b="1" dirty="0"/>
              <a:t/>
            </a:r>
            <a:br>
              <a:rPr lang="en-US" sz="3600" b="1" dirty="0"/>
            </a:br>
            <a:r>
              <a:rPr lang="en-US" sz="3600" b="1" dirty="0" err="1"/>
              <a:t>Panah</a:t>
            </a:r>
            <a:r>
              <a:rPr lang="en-US" sz="3600" b="1" dirty="0"/>
              <a:t> </a:t>
            </a:r>
            <a:r>
              <a:rPr lang="en-US" sz="3600" b="1" dirty="0" err="1"/>
              <a:t>yg</a:t>
            </a:r>
            <a:r>
              <a:rPr lang="en-US" sz="3600" b="1" dirty="0"/>
              <a:t> </a:t>
            </a:r>
            <a:r>
              <a:rPr lang="en-US" sz="3600" b="1" u="sng" dirty="0"/>
              <a:t>TIDAK </a:t>
            </a:r>
            <a:r>
              <a:rPr lang="en-US" sz="3600" b="1" u="sng" dirty="0" err="1"/>
              <a:t>Kena</a:t>
            </a:r>
            <a:r>
              <a:rPr lang="en-US" sz="3600" b="1" u="sng" dirty="0"/>
              <a:t> </a:t>
            </a:r>
            <a:r>
              <a:rPr lang="en-US" sz="3600" b="1" dirty="0" err="1"/>
              <a:t>Sasaran-nya</a:t>
            </a:r>
            <a:r>
              <a:rPr lang="en-US" sz="3600" b="1" dirty="0"/>
              <a:t/>
            </a:r>
            <a:br>
              <a:rPr lang="en-US" sz="3600" b="1" dirty="0"/>
            </a:br>
            <a:r>
              <a:rPr lang="en-US" sz="3600" b="1" u="sng" dirty="0"/>
              <a:t>Roma 3:23</a:t>
            </a:r>
          </a:p>
        </p:txBody>
      </p:sp>
      <p:pic>
        <p:nvPicPr>
          <p:cNvPr id="14340" name="Picture 4" descr="Image result for gambar panah api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1371600" y="2286000"/>
            <a:ext cx="4076700" cy="3200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685800"/>
            <a:ext cx="5105400" cy="1143000"/>
          </a:xfrm>
          <a:solidFill>
            <a:schemeClr val="accent5">
              <a:lumMod val="20000"/>
              <a:lumOff val="80000"/>
            </a:schemeClr>
          </a:solidFill>
          <a:ln>
            <a:solidFill>
              <a:srgbClr val="0000FF"/>
            </a:solidFill>
          </a:ln>
        </p:spPr>
        <p:txBody>
          <a:bodyPr>
            <a:normAutofit fontScale="90000"/>
          </a:bodyPr>
          <a:lstStyle/>
          <a:p>
            <a:pPr>
              <a:lnSpc>
                <a:spcPts val="3000"/>
              </a:lnSpc>
            </a:pPr>
            <a:r>
              <a:rPr lang="en-US" sz="2800" dirty="0" err="1">
                <a:latin typeface="Arial Black" pitchFamily="34" charset="0"/>
              </a:rPr>
              <a:t>Pelayanan</a:t>
            </a:r>
            <a:r>
              <a:rPr lang="en-US" sz="2800" dirty="0">
                <a:latin typeface="Arial Black" pitchFamily="34" charset="0"/>
              </a:rPr>
              <a:t> </a:t>
            </a:r>
            <a:r>
              <a:rPr lang="en-US" sz="2800" dirty="0" err="1">
                <a:latin typeface="Arial Black" pitchFamily="34" charset="0"/>
              </a:rPr>
              <a:t>Kasih</a:t>
            </a:r>
            <a:r>
              <a:rPr lang="en-US" sz="2800" dirty="0">
                <a:latin typeface="Arial Black" pitchFamily="34" charset="0"/>
              </a:rPr>
              <a:t> </a:t>
            </a:r>
            <a:r>
              <a:rPr lang="en-US" sz="2800" dirty="0" err="1">
                <a:latin typeface="Arial Black" pitchFamily="34" charset="0"/>
              </a:rPr>
              <a:t>Karunia</a:t>
            </a:r>
            <a:r>
              <a:rPr lang="en-US" sz="2800" dirty="0">
                <a:latin typeface="Arial Black" pitchFamily="34" charset="0"/>
              </a:rPr>
              <a:t/>
            </a:r>
            <a:br>
              <a:rPr lang="en-US" sz="2800" dirty="0">
                <a:latin typeface="Arial Black" pitchFamily="34" charset="0"/>
              </a:rPr>
            </a:br>
            <a:r>
              <a:rPr lang="en-US" sz="2800" b="1" dirty="0" err="1"/>
              <a:t>Contoh</a:t>
            </a:r>
            <a:r>
              <a:rPr lang="en-US" sz="2800" b="1" dirty="0"/>
              <a:t> </a:t>
            </a:r>
            <a:r>
              <a:rPr lang="en-US" sz="2800" b="1" dirty="0" err="1"/>
              <a:t>Ajaib</a:t>
            </a:r>
            <a:r>
              <a:rPr lang="en-US" sz="2800" b="1" dirty="0"/>
              <a:t> : “</a:t>
            </a:r>
            <a:r>
              <a:rPr lang="en-US" sz="2800" b="1" dirty="0" err="1">
                <a:solidFill>
                  <a:srgbClr val="0000FF"/>
                </a:solidFill>
                <a:latin typeface="Arial Black" pitchFamily="34" charset="0"/>
              </a:rPr>
              <a:t>Filipus</a:t>
            </a:r>
            <a:r>
              <a:rPr lang="en-US" sz="2800" b="1" dirty="0"/>
              <a:t>”</a:t>
            </a:r>
            <a:br>
              <a:rPr lang="en-US" sz="2800" b="1" dirty="0"/>
            </a:br>
            <a:r>
              <a:rPr lang="en-US" sz="2800" b="1" dirty="0" err="1"/>
              <a:t>Sederhana</a:t>
            </a:r>
            <a:r>
              <a:rPr lang="en-US" sz="2800" b="1" dirty="0"/>
              <a:t> !!!  -   </a:t>
            </a:r>
            <a:r>
              <a:rPr lang="en-US" sz="2800" b="1" dirty="0" err="1"/>
              <a:t>Penuh</a:t>
            </a:r>
            <a:r>
              <a:rPr lang="en-US" sz="2800" b="1" dirty="0"/>
              <a:t> </a:t>
            </a:r>
            <a:r>
              <a:rPr lang="en-US" sz="2800" b="1" dirty="0" err="1"/>
              <a:t>Keajaiban</a:t>
            </a:r>
            <a:r>
              <a:rPr lang="en-US" sz="2800" b="1" dirty="0"/>
              <a:t> !!!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981200"/>
            <a:ext cx="7620000" cy="4114800"/>
          </a:xfrm>
          <a:solidFill>
            <a:srgbClr val="FFFF99"/>
          </a:solidFill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b="1" u="sng" dirty="0" err="1">
                <a:latin typeface="Arial Black" pitchFamily="34" charset="0"/>
              </a:rPr>
              <a:t>Penting</a:t>
            </a:r>
            <a:r>
              <a:rPr lang="en-US" b="1" u="sng" dirty="0">
                <a:latin typeface="Arial Black" pitchFamily="34" charset="0"/>
              </a:rPr>
              <a:t> - </a:t>
            </a:r>
            <a:r>
              <a:rPr lang="en-US" b="1" u="sng" dirty="0" err="1">
                <a:latin typeface="Arial Black" pitchFamily="34" charset="0"/>
              </a:rPr>
              <a:t>Perhatikan</a:t>
            </a:r>
            <a:r>
              <a:rPr lang="en-US" b="1" u="sng" dirty="0">
                <a:latin typeface="Arial Black" pitchFamily="34" charset="0"/>
              </a:rPr>
              <a:t> :</a:t>
            </a:r>
          </a:p>
          <a:p>
            <a:pPr>
              <a:buNone/>
            </a:pPr>
            <a:r>
              <a:rPr lang="en-US" b="1" u="sng" dirty="0">
                <a:solidFill>
                  <a:srgbClr val="0000FF"/>
                </a:solidFill>
              </a:rPr>
              <a:t>TUHAN </a:t>
            </a:r>
            <a:r>
              <a:rPr lang="en-US" b="1" u="sng" dirty="0" err="1">
                <a:solidFill>
                  <a:srgbClr val="0000FF"/>
                </a:solidFill>
              </a:rPr>
              <a:t>Yeshua</a:t>
            </a:r>
            <a:r>
              <a:rPr lang="en-US" b="1" u="sng" dirty="0">
                <a:solidFill>
                  <a:srgbClr val="0000FF"/>
                </a:solidFill>
              </a:rPr>
              <a:t> </a:t>
            </a:r>
            <a:r>
              <a:rPr lang="en-US" b="1" u="sng" dirty="0" err="1">
                <a:solidFill>
                  <a:srgbClr val="0000FF"/>
                </a:solidFill>
              </a:rPr>
              <a:t>HaMashiakh</a:t>
            </a:r>
            <a:r>
              <a:rPr lang="en-US" b="1" dirty="0"/>
              <a:t> </a:t>
            </a:r>
            <a:r>
              <a:rPr lang="en-US" dirty="0"/>
              <a:t>= TUHAN </a:t>
            </a:r>
            <a:r>
              <a:rPr lang="en-US" dirty="0" err="1"/>
              <a:t>di</a:t>
            </a:r>
            <a:r>
              <a:rPr lang="en-US" dirty="0"/>
              <a:t> </a:t>
            </a:r>
            <a:r>
              <a:rPr lang="en-US" dirty="0" err="1"/>
              <a:t>atas</a:t>
            </a:r>
            <a:endParaRPr lang="en-US" dirty="0"/>
          </a:p>
          <a:p>
            <a:pPr>
              <a:buNone/>
            </a:pPr>
            <a:r>
              <a:rPr lang="en-US" dirty="0" err="1"/>
              <a:t>Seluruh</a:t>
            </a:r>
            <a:r>
              <a:rPr lang="en-US" dirty="0"/>
              <a:t> </a:t>
            </a:r>
            <a:r>
              <a:rPr lang="en-US" dirty="0" err="1"/>
              <a:t>Gereja</a:t>
            </a:r>
            <a:r>
              <a:rPr lang="en-US" dirty="0"/>
              <a:t> </a:t>
            </a:r>
            <a:r>
              <a:rPr lang="en-US" dirty="0" err="1"/>
              <a:t>di</a:t>
            </a:r>
            <a:r>
              <a:rPr lang="en-US" dirty="0"/>
              <a:t> </a:t>
            </a:r>
            <a:r>
              <a:rPr lang="en-US" dirty="0" err="1"/>
              <a:t>Bumi</a:t>
            </a:r>
            <a:endParaRPr lang="en-US" dirty="0"/>
          </a:p>
          <a:p>
            <a:pPr>
              <a:buNone/>
            </a:pPr>
            <a:r>
              <a:rPr lang="en-US" dirty="0" err="1"/>
              <a:t>Dia</a:t>
            </a:r>
            <a:r>
              <a:rPr lang="en-US" dirty="0"/>
              <a:t> </a:t>
            </a:r>
            <a:r>
              <a:rPr lang="en-US" dirty="0" err="1"/>
              <a:t>Duduk</a:t>
            </a:r>
            <a:r>
              <a:rPr lang="en-US" dirty="0"/>
              <a:t> </a:t>
            </a:r>
            <a:r>
              <a:rPr lang="en-US" dirty="0" err="1"/>
              <a:t>di</a:t>
            </a:r>
            <a:r>
              <a:rPr lang="en-US" dirty="0"/>
              <a:t> </a:t>
            </a:r>
            <a:r>
              <a:rPr lang="en-US" dirty="0" err="1"/>
              <a:t>Kanan</a:t>
            </a:r>
            <a:r>
              <a:rPr lang="en-US" dirty="0"/>
              <a:t>-NYA </a:t>
            </a:r>
            <a:r>
              <a:rPr lang="en-US" dirty="0" err="1"/>
              <a:t>di</a:t>
            </a:r>
            <a:r>
              <a:rPr lang="en-US" dirty="0"/>
              <a:t> </a:t>
            </a:r>
            <a:r>
              <a:rPr lang="en-US" dirty="0" err="1"/>
              <a:t>Surga</a:t>
            </a:r>
            <a:r>
              <a:rPr lang="en-US" dirty="0"/>
              <a:t> (Ef.1:20-22)</a:t>
            </a:r>
          </a:p>
          <a:p>
            <a:pPr>
              <a:buNone/>
            </a:pPr>
            <a:r>
              <a:rPr lang="en-US" dirty="0"/>
              <a:t>DIA = </a:t>
            </a:r>
            <a:r>
              <a:rPr lang="en-US" dirty="0" err="1"/>
              <a:t>Kepala</a:t>
            </a:r>
            <a:r>
              <a:rPr lang="en-US" dirty="0"/>
              <a:t> </a:t>
            </a:r>
            <a:r>
              <a:rPr lang="en-US" dirty="0">
                <a:sym typeface="Wingdings" pitchFamily="2" charset="2"/>
              </a:rPr>
              <a:t> </a:t>
            </a:r>
            <a:r>
              <a:rPr lang="en-US" u="sng" dirty="0" err="1">
                <a:sym typeface="Wingdings" pitchFamily="2" charset="2"/>
              </a:rPr>
              <a:t>Markas</a:t>
            </a:r>
            <a:r>
              <a:rPr lang="en-US" u="sng" dirty="0">
                <a:sym typeface="Wingdings" pitchFamily="2" charset="2"/>
              </a:rPr>
              <a:t> </a:t>
            </a:r>
            <a:r>
              <a:rPr lang="en-US" u="sng" dirty="0" err="1">
                <a:sym typeface="Wingdings" pitchFamily="2" charset="2"/>
              </a:rPr>
              <a:t>Besar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dari</a:t>
            </a:r>
            <a:r>
              <a:rPr lang="en-US" dirty="0">
                <a:sym typeface="Wingdings" pitchFamily="2" charset="2"/>
              </a:rPr>
              <a:t> Gereja-2</a:t>
            </a:r>
          </a:p>
          <a:p>
            <a:pPr>
              <a:buNone/>
            </a:pPr>
            <a:r>
              <a:rPr lang="en-US" dirty="0">
                <a:sym typeface="Wingdings" pitchFamily="2" charset="2"/>
              </a:rPr>
              <a:t>                             </a:t>
            </a:r>
            <a:r>
              <a:rPr lang="en-US" dirty="0" err="1">
                <a:sym typeface="Wingdings" pitchFamily="2" charset="2"/>
              </a:rPr>
              <a:t>di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Bumi</a:t>
            </a:r>
            <a:r>
              <a:rPr lang="en-US" dirty="0">
                <a:sym typeface="Wingdings" pitchFamily="2" charset="2"/>
              </a:rPr>
              <a:t> ,  </a:t>
            </a:r>
            <a:r>
              <a:rPr lang="en-US" dirty="0" err="1">
                <a:sym typeface="Wingdings" pitchFamily="2" charset="2"/>
              </a:rPr>
              <a:t>ada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di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dalam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Surga</a:t>
            </a:r>
            <a:r>
              <a:rPr lang="en-US" dirty="0">
                <a:sym typeface="Wingdings" pitchFamily="2" charset="2"/>
              </a:rPr>
              <a:t>.</a:t>
            </a:r>
            <a:endParaRPr lang="en-US" dirty="0"/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b="1" u="sng" dirty="0" err="1">
                <a:solidFill>
                  <a:srgbClr val="0000FF"/>
                </a:solidFill>
              </a:rPr>
              <a:t>Ruakh</a:t>
            </a:r>
            <a:r>
              <a:rPr lang="en-US" b="1" u="sng" dirty="0">
                <a:solidFill>
                  <a:srgbClr val="0000FF"/>
                </a:solidFill>
              </a:rPr>
              <a:t> </a:t>
            </a:r>
            <a:r>
              <a:rPr lang="en-US" b="1" u="sng" dirty="0" err="1">
                <a:solidFill>
                  <a:srgbClr val="0000FF"/>
                </a:solidFill>
              </a:rPr>
              <a:t>Ha</a:t>
            </a:r>
            <a:r>
              <a:rPr lang="en-US" b="1" dirty="0" err="1">
                <a:solidFill>
                  <a:srgbClr val="0000FF"/>
                </a:solidFill>
              </a:rPr>
              <a:t>Q</a:t>
            </a:r>
            <a:r>
              <a:rPr lang="en-US" b="1" u="sng" dirty="0" err="1">
                <a:solidFill>
                  <a:srgbClr val="0000FF"/>
                </a:solidFill>
              </a:rPr>
              <a:t>odes</a:t>
            </a:r>
            <a:r>
              <a:rPr lang="en-US" b="1" u="sng" dirty="0">
                <a:solidFill>
                  <a:srgbClr val="0000FF"/>
                </a:solidFill>
              </a:rPr>
              <a:t> </a:t>
            </a:r>
            <a:r>
              <a:rPr lang="en-US" dirty="0"/>
              <a:t>= </a:t>
            </a:r>
            <a:r>
              <a:rPr lang="en-US" u="sng" dirty="0" err="1"/>
              <a:t>Direktur</a:t>
            </a:r>
            <a:r>
              <a:rPr lang="en-US" u="sng" dirty="0"/>
              <a:t> </a:t>
            </a:r>
            <a:r>
              <a:rPr lang="en-US" u="sng" dirty="0" err="1"/>
              <a:t>Pelaksana</a:t>
            </a:r>
            <a:r>
              <a:rPr lang="en-US" dirty="0"/>
              <a:t>  </a:t>
            </a:r>
            <a:r>
              <a:rPr lang="en-US" dirty="0" err="1"/>
              <a:t>dari</a:t>
            </a:r>
            <a:r>
              <a:rPr lang="en-US" dirty="0"/>
              <a:t> </a:t>
            </a:r>
          </a:p>
          <a:p>
            <a:pPr>
              <a:buNone/>
            </a:pPr>
            <a:r>
              <a:rPr lang="en-US" dirty="0"/>
              <a:t>                            Gereja-2 </a:t>
            </a:r>
            <a:r>
              <a:rPr lang="en-US" dirty="0" err="1"/>
              <a:t>yg</a:t>
            </a:r>
            <a:r>
              <a:rPr lang="en-US" dirty="0"/>
              <a:t> </a:t>
            </a:r>
            <a:r>
              <a:rPr lang="en-US" dirty="0" err="1"/>
              <a:t>ada</a:t>
            </a:r>
            <a:r>
              <a:rPr lang="en-US" dirty="0"/>
              <a:t> </a:t>
            </a:r>
            <a:r>
              <a:rPr lang="en-US" dirty="0" err="1"/>
              <a:t>di</a:t>
            </a:r>
            <a:r>
              <a:rPr lang="en-US" dirty="0"/>
              <a:t> </a:t>
            </a:r>
            <a:r>
              <a:rPr lang="en-US" dirty="0" err="1"/>
              <a:t>Bumi</a:t>
            </a:r>
            <a:r>
              <a:rPr lang="en-US" dirty="0"/>
              <a:t>	</a:t>
            </a:r>
          </a:p>
          <a:p>
            <a:pPr>
              <a:buNone/>
            </a:pPr>
            <a:r>
              <a:rPr lang="en-US" b="1" dirty="0">
                <a:solidFill>
                  <a:srgbClr val="FF0000"/>
                </a:solidFill>
              </a:rPr>
              <a:t>Baca </a:t>
            </a:r>
            <a:r>
              <a:rPr lang="en-US" b="1" dirty="0">
                <a:solidFill>
                  <a:srgbClr val="FF0000"/>
                </a:solidFill>
                <a:sym typeface="Wingdings" pitchFamily="2" charset="2"/>
              </a:rPr>
              <a:t> KPR 13 : 2</a:t>
            </a:r>
            <a:r>
              <a:rPr lang="en-US" b="1" dirty="0">
                <a:solidFill>
                  <a:srgbClr val="FF0000"/>
                </a:solidFill>
              </a:rPr>
              <a:t>	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38200" y="4267200"/>
            <a:ext cx="7772400" cy="1600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00FF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514350" marR="0" lvl="0" indent="-51435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en-US" sz="3200" b="1" dirty="0">
              <a:solidFill>
                <a:srgbClr val="FF0000"/>
              </a:solidFill>
              <a:latin typeface="Arial Black" pitchFamily="34" charset="0"/>
              <a:ea typeface="+mj-ea"/>
              <a:cs typeface="+mj-cs"/>
            </a:endParaRPr>
          </a:p>
          <a:p>
            <a:pPr marL="514350" marR="0" lvl="0" indent="-51435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+mj-ea"/>
                <a:cs typeface="+mj-cs"/>
              </a:rPr>
              <a:t>Kasus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+mj-ea"/>
                <a:cs typeface="+mj-cs"/>
              </a:rPr>
              <a:t> Abram 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+mj-ea"/>
                <a:cs typeface="+mj-cs"/>
                <a:sym typeface="Wingdings" pitchFamily="2" charset="2"/>
              </a:rPr>
              <a:t>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+mj-ea"/>
                <a:cs typeface="+mj-cs"/>
                <a:sym typeface="Wingdings" pitchFamily="2" charset="2"/>
              </a:rPr>
              <a:t>Yisma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+mj-ea"/>
                <a:cs typeface="+mj-cs"/>
                <a:sym typeface="Wingdings" pitchFamily="2" charset="2"/>
              </a:rPr>
              <a:t>-EL</a:t>
            </a:r>
          </a:p>
          <a:p>
            <a:pPr marL="514350" marR="0" lvl="0" indent="-51435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+mj-ea"/>
                <a:cs typeface="+mj-cs"/>
                <a:sym typeface="Wingdings" pitchFamily="2" charset="2"/>
              </a:rPr>
              <a:t>Kasus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+mj-ea"/>
                <a:cs typeface="+mj-cs"/>
                <a:sym typeface="Wingdings" pitchFamily="2" charset="2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+mj-ea"/>
                <a:cs typeface="+mj-cs"/>
                <a:sym typeface="Wingdings" pitchFamily="2" charset="2"/>
              </a:rPr>
              <a:t>ajak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+mj-ea"/>
                <a:cs typeface="+mj-cs"/>
                <a:sym typeface="Wingdings" pitchFamily="2" charset="2"/>
              </a:rPr>
              <a:t> Lot 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+mj-ea"/>
                <a:cs typeface="+mj-cs"/>
                <a:sym typeface="Wingdings" pitchFamily="2" charset="2"/>
              </a:rPr>
              <a:t>Bani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+mj-ea"/>
                <a:cs typeface="+mj-cs"/>
                <a:sym typeface="Wingdings" pitchFamily="2" charset="2"/>
              </a:rPr>
              <a:t> Moab </a:t>
            </a:r>
          </a:p>
          <a:p>
            <a:pPr marL="514350" marR="0" lvl="0" indent="-51435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+mj-ea"/>
                <a:cs typeface="+mj-cs"/>
                <a:sym typeface="Wingdings" pitchFamily="2" charset="2"/>
              </a:rPr>
              <a:t>&amp;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+mj-ea"/>
                <a:cs typeface="+mj-cs"/>
                <a:sym typeface="Wingdings" pitchFamily="2" charset="2"/>
              </a:rPr>
              <a:t>Amon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 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(</a:t>
            </a:r>
            <a:r>
              <a:rPr kumimoji="0" lang="en-US" b="1" i="0" u="none" strike="noStrike" kern="1200" cap="none" spc="0" normalizeH="0" baseline="0" noProof="0" dirty="0" err="1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semua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 </a:t>
            </a:r>
            <a:r>
              <a:rPr kumimoji="0" lang="en-US" b="1" i="0" u="none" strike="noStrike" kern="1200" cap="none" spc="0" normalizeH="0" baseline="0" noProof="0" dirty="0" err="1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timbulkan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 </a:t>
            </a:r>
            <a:r>
              <a:rPr kumimoji="0" lang="en-US" b="1" i="0" u="none" strike="noStrike" kern="1200" cap="none" spc="0" normalizeH="0" baseline="0" noProof="0" dirty="0" err="1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Masalah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 s/d</a:t>
            </a:r>
            <a:r>
              <a:rPr kumimoji="0" lang="en-US" b="1" i="0" u="none" strike="noStrike" kern="1200" cap="none" spc="0" normalizeH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 </a:t>
            </a:r>
            <a:r>
              <a:rPr kumimoji="0" lang="en-US" b="1" i="0" u="none" strike="noStrike" kern="1200" cap="none" spc="0" normalizeH="0" noProof="0" dirty="0" err="1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Hari</a:t>
            </a:r>
            <a:r>
              <a:rPr kumimoji="0" lang="en-US" b="1" i="0" u="none" strike="noStrike" kern="1200" cap="none" spc="0" normalizeH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 </a:t>
            </a:r>
            <a:r>
              <a:rPr kumimoji="0" lang="en-US" b="1" i="0" u="none" strike="noStrike" kern="1200" cap="none" spc="0" normalizeH="0" noProof="0" dirty="0" err="1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ini</a:t>
            </a:r>
            <a:r>
              <a:rPr kumimoji="0" lang="en-US" b="1" i="0" u="none" strike="noStrike" kern="1200" cap="none" spc="0" normalizeH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 !!! )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/>
            </a:r>
            <a:b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</a:b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09600"/>
            <a:ext cx="8229600" cy="3810000"/>
          </a:xfrm>
        </p:spPr>
        <p:txBody>
          <a:bodyPr>
            <a:noAutofit/>
          </a:bodyPr>
          <a:lstStyle/>
          <a:p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Apa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bahayanya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… ??? 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en-US" sz="32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kalau</a:t>
            </a:r>
            <a:r>
              <a:rPr lang="en-US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: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en-US" sz="32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Tidak</a:t>
            </a:r>
            <a:r>
              <a:rPr 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di</a:t>
            </a:r>
            <a:r>
              <a:rPr 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Pimpin</a:t>
            </a:r>
            <a:r>
              <a:rPr 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Ruakh</a:t>
            </a:r>
            <a:r>
              <a:rPr 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HaQodesh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en-US" sz="32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atau</a:t>
            </a:r>
            <a:r>
              <a:rPr lang="en-US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: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en-US" sz="32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Melakukan</a:t>
            </a:r>
            <a:r>
              <a:rPr 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“</a:t>
            </a:r>
            <a:r>
              <a:rPr lang="en-US" sz="3200" b="1" u="sng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	</a:t>
            </a:r>
            <a:r>
              <a:rPr 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” </a:t>
            </a:r>
            <a:r>
              <a:rPr lang="en-US" sz="32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dari</a:t>
            </a:r>
            <a:r>
              <a:rPr 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	</a:t>
            </a:r>
            <a:br>
              <a:rPr 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Yang TUHAN </a:t>
            </a:r>
            <a:r>
              <a:rPr lang="en-US" sz="32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Perintahkan</a:t>
            </a:r>
            <a:r>
              <a:rPr 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???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95400" y="914400"/>
            <a:ext cx="6722866" cy="4247317"/>
          </a:xfrm>
          <a:prstGeom prst="rect">
            <a:avLst/>
          </a:prstGeom>
          <a:solidFill>
            <a:srgbClr val="FFFF99"/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Lihat</a:t>
            </a:r>
            <a:r>
              <a:rPr lang="en-US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Tayangan</a:t>
            </a:r>
            <a:r>
              <a:rPr lang="en-US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Video</a:t>
            </a:r>
          </a:p>
          <a:p>
            <a:pPr algn="ctr"/>
            <a:r>
              <a:rPr lang="en-US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Pdt</a:t>
            </a:r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</a:t>
            </a:r>
            <a:r>
              <a:rPr lang="en-US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Gereja</a:t>
            </a:r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“</a:t>
            </a:r>
            <a:r>
              <a:rPr lang="en-US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makmur</a:t>
            </a:r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”</a:t>
            </a:r>
          </a:p>
          <a:p>
            <a:pPr algn="ctr"/>
            <a:r>
              <a:rPr lang="en-US" sz="5400" b="1" cap="none" spc="50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Hyper Over Acting</a:t>
            </a:r>
          </a:p>
          <a:p>
            <a:pPr algn="ctr"/>
            <a:r>
              <a:rPr lang="en-US" sz="5400" b="1" spc="50" dirty="0" err="1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Pencitraan</a:t>
            </a:r>
            <a:r>
              <a:rPr lang="en-US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spc="50" dirty="0" err="1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Diri</a:t>
            </a:r>
            <a:endParaRPr lang="en-US" sz="54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5400" b="1" cap="none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CURI </a:t>
            </a:r>
            <a:r>
              <a:rPr lang="en-US" sz="5400" b="1" cap="none" spc="50" dirty="0" err="1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Kemuliaan</a:t>
            </a:r>
            <a:r>
              <a:rPr lang="en-US" sz="5400" b="1" cap="none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NYA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78920" y="914400"/>
            <a:ext cx="7341240" cy="3539430"/>
          </a:xfrm>
          <a:prstGeom prst="rect">
            <a:avLst/>
          </a:prstGeom>
          <a:solidFill>
            <a:srgbClr val="FFFF99"/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200" b="1" i="1" dirty="0">
                <a:latin typeface="Arial" pitchFamily="34" charset="0"/>
                <a:cs typeface="Arial" pitchFamily="34" charset="0"/>
              </a:rPr>
              <a:t>They are still in the idolatry</a:t>
            </a:r>
            <a:r>
              <a:rPr lang="en-US" sz="3200" dirty="0">
                <a:latin typeface="Arial" pitchFamily="34" charset="0"/>
                <a:cs typeface="Arial" pitchFamily="34" charset="0"/>
              </a:rPr>
              <a:t/>
            </a:r>
            <a:br>
              <a:rPr lang="en-US" sz="3200" dirty="0">
                <a:latin typeface="Arial" pitchFamily="34" charset="0"/>
                <a:cs typeface="Arial" pitchFamily="34" charset="0"/>
              </a:rPr>
            </a:br>
            <a:r>
              <a:rPr lang="en-US" sz="3200" b="1" dirty="0">
                <a:latin typeface="Arial" pitchFamily="34" charset="0"/>
                <a:cs typeface="Arial" pitchFamily="34" charset="0"/>
              </a:rPr>
              <a:t>A Pastor kicks to a pregnant woman </a:t>
            </a:r>
          </a:p>
          <a:p>
            <a:pPr algn="ctr"/>
            <a:r>
              <a:rPr lang="en-US" sz="3200" b="1" dirty="0">
                <a:latin typeface="Arial" pitchFamily="34" charset="0"/>
                <a:cs typeface="Arial" pitchFamily="34" charset="0"/>
              </a:rPr>
              <a:t>for the baby to be born a Christian, </a:t>
            </a:r>
          </a:p>
          <a:p>
            <a:pPr algn="ctr"/>
            <a:r>
              <a:rPr lang="en-US" sz="3200" b="1" dirty="0">
                <a:latin typeface="Arial" pitchFamily="34" charset="0"/>
                <a:cs typeface="Arial" pitchFamily="34" charset="0"/>
              </a:rPr>
              <a:t>this fact has caused </a:t>
            </a:r>
          </a:p>
          <a:p>
            <a:pPr algn="ctr"/>
            <a:r>
              <a:rPr lang="en-US" sz="3200" b="1" dirty="0">
                <a:latin typeface="Arial" pitchFamily="34" charset="0"/>
                <a:cs typeface="Arial" pitchFamily="34" charset="0"/>
              </a:rPr>
              <a:t>unrest among followers </a:t>
            </a:r>
          </a:p>
          <a:p>
            <a:pPr algn="ctr"/>
            <a:r>
              <a:rPr lang="en-US" sz="3200" b="1" dirty="0">
                <a:latin typeface="Arial" pitchFamily="34" charset="0"/>
                <a:cs typeface="Arial" pitchFamily="34" charset="0"/>
              </a:rPr>
              <a:t>of various religions </a:t>
            </a:r>
          </a:p>
          <a:p>
            <a:pPr algn="ctr"/>
            <a:r>
              <a:rPr lang="en-US" sz="3200" b="1" dirty="0">
                <a:latin typeface="Arial" pitchFamily="34" charset="0"/>
                <a:cs typeface="Arial" pitchFamily="34" charset="0"/>
              </a:rPr>
              <a:t>that have condemned the action.</a:t>
            </a:r>
            <a:endParaRPr lang="en-US" sz="32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3.chabad.org/media/images/965/dUCj9653649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14:imgLayer r:embed="rId3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057400" y="3124200"/>
            <a:ext cx="4762500" cy="2857500"/>
          </a:xfrm>
          <a:prstGeom prst="rect">
            <a:avLst/>
          </a:prstGeom>
          <a:noFill/>
        </p:spPr>
      </p:pic>
      <p:pic>
        <p:nvPicPr>
          <p:cNvPr id="1028" name="Picture 4" descr="https://i.ytimg.com/vi/rP8GRLvo1hE/hqdefault.jpg?custom=true&amp;w=168&amp;h=94&amp;stc=true&amp;jpg444=true&amp;jpgq=90&amp;sp=68&amp;sigh=lC9xZVE57XCTpn-vPOmq8WGqHZ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67000" y="685800"/>
            <a:ext cx="3505200" cy="22098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1643955" y="2895600"/>
            <a:ext cx="54426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Shana </a:t>
            </a:r>
            <a:r>
              <a:rPr lang="en-US" sz="5400" b="1" cap="none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Tovah</a:t>
            </a:r>
            <a:r>
              <a:rPr lang="en-US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5777</a:t>
            </a:r>
          </a:p>
        </p:txBody>
      </p:sp>
      <p:pic>
        <p:nvPicPr>
          <p:cNvPr id="7" name="Picture 6" descr="D:\Kumpulan Files\LOGO HURUF-HURUF\Cool Text Berlian Surgawi 143546202466835.png"/>
          <p:cNvPicPr>
            <a:picLocks noChangeAspect="1" noChangeArrowheads="1"/>
          </p:cNvPicPr>
          <p:nvPr/>
        </p:nvPicPr>
        <p:blipFill>
          <a:blip r:embed="rId5" cstate="print">
            <a:lum bright="20000" contrast="30000"/>
          </a:blip>
          <a:srcRect/>
          <a:stretch>
            <a:fillRect/>
          </a:stretch>
        </p:blipFill>
        <p:spPr bwMode="auto">
          <a:xfrm>
            <a:off x="2667000" y="2590800"/>
            <a:ext cx="3352800" cy="533400"/>
          </a:xfrm>
          <a:prstGeom prst="rect">
            <a:avLst/>
          </a:prstGeom>
          <a:noFill/>
        </p:spPr>
      </p:pic>
      <p:pic>
        <p:nvPicPr>
          <p:cNvPr id="9" name="Picture 2" descr="https://fbcdn-sphotos-h-a.akamaihd.net/hphotos-ak-xpf1/v/t34.0-12/10887948_911807222171077_55083641_n.jpg?oh=1e6fd243d5c7371e434240a586a9750e&amp;oe=54A5ACFE&amp;__gda__=1420150755_97619bc234e0b19844a7d15c4c0ed67b"/>
          <p:cNvPicPr>
            <a:picLocks noChangeAspect="1" noChangeArrowheads="1"/>
          </p:cNvPicPr>
          <p:nvPr/>
        </p:nvPicPr>
        <p:blipFill>
          <a:blip r:embed="rId6">
            <a:lum bright="-10000" contrast="20000"/>
          </a:blip>
          <a:srcRect l="4167" b="6061"/>
          <a:stretch>
            <a:fillRect/>
          </a:stretch>
        </p:blipFill>
        <p:spPr bwMode="auto">
          <a:xfrm>
            <a:off x="6553200" y="838200"/>
            <a:ext cx="1371600" cy="1981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2" descr="https://scontent-sin1-1.xx.fbcdn.net/hphotos-xtp1/v/t1.0-9/2784_207893009567927_8979569774051845193_n.jpg?_nc_eui=ARhtl1-Az1_6QgAfWf_wy3QSNptDCamPaCnEWaCpREH74toQXg-_KVz0kwLN&amp;oh=3b815d0cd1f13c3fc256711551be9010&amp;oe=57938FF6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30000"/>
          </a:blip>
          <a:srcRect/>
          <a:stretch>
            <a:fillRect/>
          </a:stretch>
        </p:blipFill>
        <p:spPr bwMode="auto">
          <a:xfrm>
            <a:off x="990600" y="838200"/>
            <a:ext cx="1576552" cy="1828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\Downloads\13124957_1022072884513370_8243533171769301750_n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14:imgLayer r:embed="rId3">
                    <a14:imgEffect>
                      <a14:sharpenSoften amount="5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476375" y="633413"/>
            <a:ext cx="6191250" cy="5591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" y="533400"/>
            <a:ext cx="8610600" cy="4832092"/>
          </a:xfrm>
          <a:prstGeom prst="rect">
            <a:avLst/>
          </a:prstGeom>
          <a:solidFill>
            <a:srgbClr val="FFFF99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dirty="0"/>
              <a:t>Another of pastors</a:t>
            </a:r>
            <a:br>
              <a:rPr lang="en-US" sz="4400" b="1" dirty="0"/>
            </a:br>
            <a:r>
              <a:rPr lang="en-US" sz="4400" b="1" dirty="0"/>
              <a:t>Circulates in the networks a pastor </a:t>
            </a:r>
          </a:p>
          <a:p>
            <a:pPr algn="ctr"/>
            <a:r>
              <a:rPr lang="en-US" sz="4400" b="1" dirty="0"/>
              <a:t>who claims to be holy </a:t>
            </a:r>
          </a:p>
          <a:p>
            <a:pPr algn="ctr"/>
            <a:r>
              <a:rPr lang="en-US" sz="4400" b="1" dirty="0"/>
              <a:t>and can't step on the ground </a:t>
            </a:r>
          </a:p>
          <a:p>
            <a:pPr algn="ctr"/>
            <a:r>
              <a:rPr lang="en-US" sz="4400" b="1" dirty="0"/>
              <a:t>and has to walk on the kids.</a:t>
            </a:r>
            <a:br>
              <a:rPr lang="en-US" sz="4400" b="1" dirty="0"/>
            </a:br>
            <a:r>
              <a:rPr lang="en-US" sz="4400" b="1" dirty="0"/>
              <a:t>As far as the ignorance </a:t>
            </a:r>
          </a:p>
          <a:p>
            <a:pPr algn="ctr"/>
            <a:r>
              <a:rPr lang="en-US" sz="4400" b="1" dirty="0"/>
              <a:t>of the people.</a:t>
            </a:r>
            <a:endParaRPr lang="en-US" sz="44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C:\Users\USER\Downloads\14141919_573518659499443_8247846752582456409_n.jpg"/>
          <p:cNvPicPr>
            <a:picLocks noChangeAspect="1" noChangeArrowheads="1"/>
          </p:cNvPicPr>
          <p:nvPr/>
        </p:nvPicPr>
        <p:blipFill>
          <a:blip r:embed="rId2">
            <a:lum bright="20000" contrast="20000"/>
          </a:blip>
          <a:srcRect/>
          <a:stretch>
            <a:fillRect/>
          </a:stretch>
        </p:blipFill>
        <p:spPr bwMode="auto">
          <a:xfrm>
            <a:off x="838200" y="147638"/>
            <a:ext cx="7467600" cy="65627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en-US" dirty="0"/>
              <a:t>KPR 21:8 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keesokan</a:t>
            </a:r>
            <a:r>
              <a:rPr lang="en-US" dirty="0"/>
              <a:t> </a:t>
            </a:r>
            <a:r>
              <a:rPr lang="en-US" dirty="0" err="1"/>
              <a:t>harinya</a:t>
            </a:r>
            <a:r>
              <a:rPr lang="en-US" dirty="0"/>
              <a:t> </a:t>
            </a:r>
            <a:r>
              <a:rPr lang="en-US" dirty="0" err="1"/>
              <a:t>kami</a:t>
            </a:r>
            <a:r>
              <a:rPr lang="en-US" dirty="0"/>
              <a:t> </a:t>
            </a:r>
            <a:r>
              <a:rPr lang="en-US" dirty="0" err="1"/>
              <a:t>berangkat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situ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tiba</a:t>
            </a:r>
            <a:r>
              <a:rPr lang="en-US" dirty="0"/>
              <a:t> </a:t>
            </a:r>
            <a:r>
              <a:rPr lang="en-US" dirty="0" err="1"/>
              <a:t>di</a:t>
            </a:r>
            <a:r>
              <a:rPr lang="en-US" dirty="0"/>
              <a:t> </a:t>
            </a:r>
            <a:r>
              <a:rPr lang="en-US" dirty="0" err="1"/>
              <a:t>Kaisarea</a:t>
            </a:r>
            <a:r>
              <a:rPr lang="en-US" dirty="0"/>
              <a:t>. </a:t>
            </a:r>
          </a:p>
          <a:p>
            <a:pPr algn="ctr">
              <a:buNone/>
            </a:pPr>
            <a:r>
              <a:rPr lang="en-US" dirty="0" err="1"/>
              <a:t>Kami</a:t>
            </a:r>
            <a:r>
              <a:rPr lang="en-US" dirty="0"/>
              <a:t> </a:t>
            </a:r>
            <a:r>
              <a:rPr lang="en-US" dirty="0" err="1"/>
              <a:t>masuk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dirty="0" err="1"/>
              <a:t>rumah</a:t>
            </a:r>
            <a:r>
              <a:rPr lang="en-US" dirty="0"/>
              <a:t> </a:t>
            </a:r>
            <a:r>
              <a:rPr lang="en-US" b="1" dirty="0" err="1">
                <a:solidFill>
                  <a:srgbClr val="0000FF"/>
                </a:solidFill>
              </a:rPr>
              <a:t>Filipus</a:t>
            </a:r>
            <a:r>
              <a:rPr lang="en-US" dirty="0"/>
              <a:t>, </a:t>
            </a:r>
          </a:p>
          <a:p>
            <a:pPr algn="ctr">
              <a:buNone/>
            </a:pPr>
            <a:r>
              <a:rPr lang="en-US" b="1" dirty="0"/>
              <a:t>“</a:t>
            </a:r>
            <a:r>
              <a:rPr lang="en-US" b="1" dirty="0" err="1"/>
              <a:t>pemberita</a:t>
            </a:r>
            <a:r>
              <a:rPr lang="en-US" b="1" dirty="0"/>
              <a:t> </a:t>
            </a:r>
            <a:r>
              <a:rPr lang="en-US" b="1" dirty="0" err="1"/>
              <a:t>Injil</a:t>
            </a:r>
            <a:r>
              <a:rPr lang="en-US" b="1" dirty="0"/>
              <a:t>”  </a:t>
            </a:r>
            <a:r>
              <a:rPr lang="en-US" b="1" u="sng" dirty="0" err="1">
                <a:solidFill>
                  <a:srgbClr val="FF0000"/>
                </a:solidFill>
                <a:latin typeface="Arial Black" pitchFamily="34" charset="0"/>
              </a:rPr>
              <a:t>itu</a:t>
            </a:r>
            <a:r>
              <a:rPr lang="en-US" dirty="0"/>
              <a:t>,  </a:t>
            </a:r>
            <a:r>
              <a:rPr lang="en-US" dirty="0" err="1"/>
              <a:t>yaitu</a:t>
            </a:r>
            <a:r>
              <a:rPr lang="en-US" dirty="0"/>
              <a:t> </a:t>
            </a:r>
          </a:p>
          <a:p>
            <a:pPr algn="ctr">
              <a:buNone/>
            </a:pPr>
            <a:r>
              <a:rPr lang="en-US" b="1" dirty="0" err="1">
                <a:solidFill>
                  <a:srgbClr val="0000FF"/>
                </a:solidFill>
              </a:rPr>
              <a:t>satu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dirty="0" err="1">
                <a:solidFill>
                  <a:srgbClr val="0000FF"/>
                </a:solidFill>
              </a:rPr>
              <a:t>dari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dirty="0" err="1">
                <a:solidFill>
                  <a:srgbClr val="0000FF"/>
                </a:solidFill>
              </a:rPr>
              <a:t>ketujuh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dirty="0" err="1">
                <a:solidFill>
                  <a:srgbClr val="0000FF"/>
                </a:solidFill>
              </a:rPr>
              <a:t>orang</a:t>
            </a:r>
            <a:r>
              <a:rPr lang="en-US" b="1" dirty="0">
                <a:solidFill>
                  <a:srgbClr val="0000FF"/>
                </a:solidFill>
              </a:rPr>
              <a:t> </a:t>
            </a:r>
          </a:p>
          <a:p>
            <a:pPr algn="ctr">
              <a:buNone/>
            </a:pPr>
            <a:r>
              <a:rPr lang="en-US" b="1" dirty="0">
                <a:solidFill>
                  <a:srgbClr val="0000FF"/>
                </a:solidFill>
              </a:rPr>
              <a:t>yang </a:t>
            </a:r>
            <a:r>
              <a:rPr lang="en-US" b="1" dirty="0" err="1">
                <a:solidFill>
                  <a:srgbClr val="0000FF"/>
                </a:solidFill>
              </a:rPr>
              <a:t>dipilih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dirty="0" err="1">
                <a:solidFill>
                  <a:srgbClr val="0000FF"/>
                </a:solidFill>
              </a:rPr>
              <a:t>di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dirty="0" err="1">
                <a:solidFill>
                  <a:srgbClr val="0000FF"/>
                </a:solidFill>
              </a:rPr>
              <a:t>Yerusalem</a:t>
            </a:r>
            <a:r>
              <a:rPr lang="en-US" dirty="0"/>
              <a:t>, </a:t>
            </a:r>
          </a:p>
          <a:p>
            <a:pPr algn="ctr">
              <a:buNone/>
            </a:pP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kami</a:t>
            </a:r>
            <a:r>
              <a:rPr lang="en-US" dirty="0"/>
              <a:t> </a:t>
            </a:r>
            <a:r>
              <a:rPr lang="en-US" dirty="0" err="1"/>
              <a:t>tinggal</a:t>
            </a:r>
            <a:r>
              <a:rPr lang="en-US" dirty="0"/>
              <a:t> </a:t>
            </a:r>
            <a:r>
              <a:rPr lang="en-US" dirty="0" err="1"/>
              <a:t>di</a:t>
            </a:r>
            <a:r>
              <a:rPr lang="en-US" dirty="0"/>
              <a:t> </a:t>
            </a:r>
            <a:r>
              <a:rPr lang="en-US" dirty="0" err="1"/>
              <a:t>rumahnya</a:t>
            </a:r>
            <a:r>
              <a:rPr lang="en-US" dirty="0"/>
              <a:t>. </a:t>
            </a:r>
          </a:p>
          <a:p>
            <a:pPr algn="ctr">
              <a:buNone/>
            </a:pPr>
            <a:endParaRPr lang="en-US" dirty="0"/>
          </a:p>
        </p:txBody>
      </p:sp>
      <p:sp>
        <p:nvSpPr>
          <p:cNvPr id="4" name="Right Arrow 3"/>
          <p:cNvSpPr/>
          <p:nvPr/>
        </p:nvSpPr>
        <p:spPr>
          <a:xfrm rot="10800000">
            <a:off x="6934200" y="2133600"/>
            <a:ext cx="914400" cy="990600"/>
          </a:xfrm>
          <a:prstGeom prst="rightArrow">
            <a:avLst/>
          </a:prstGeom>
          <a:solidFill>
            <a:srgbClr val="FFFF99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7543800" cy="5135563"/>
          </a:xfrm>
          <a:solidFill>
            <a:srgbClr val="FFFF99"/>
          </a:solidFill>
          <a:ln>
            <a:solidFill>
              <a:schemeClr val="tx1"/>
            </a:solidFill>
          </a:ln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sz="2600" dirty="0" err="1"/>
              <a:t>Kasus</a:t>
            </a:r>
            <a:r>
              <a:rPr lang="en-US" sz="2600" dirty="0"/>
              <a:t> : </a:t>
            </a:r>
            <a:r>
              <a:rPr lang="en-US" sz="2600" dirty="0" err="1"/>
              <a:t>seorang</a:t>
            </a:r>
            <a:r>
              <a:rPr lang="en-US" sz="2600" dirty="0"/>
              <a:t> </a:t>
            </a:r>
            <a:r>
              <a:rPr lang="en-US" sz="2600" dirty="0" err="1"/>
              <a:t>Ibu</a:t>
            </a:r>
            <a:r>
              <a:rPr lang="en-US" sz="2600" dirty="0"/>
              <a:t> </a:t>
            </a:r>
            <a:r>
              <a:rPr lang="en-US" sz="2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sakit</a:t>
            </a:r>
            <a:r>
              <a:rPr lang="en-US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Ginjal</a:t>
            </a:r>
            <a:endParaRPr lang="en-US" sz="2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en-US" sz="2600" dirty="0"/>
              <a:t>              </a:t>
            </a:r>
            <a:r>
              <a:rPr lang="en-US" sz="2600" dirty="0" err="1"/>
              <a:t>Pergi</a:t>
            </a:r>
            <a:r>
              <a:rPr lang="en-US" sz="2600" dirty="0"/>
              <a:t> </a:t>
            </a:r>
            <a:r>
              <a:rPr lang="en-US" sz="2600" dirty="0" err="1"/>
              <a:t>ke</a:t>
            </a:r>
            <a:r>
              <a:rPr lang="en-US" sz="2600" dirty="0"/>
              <a:t> </a:t>
            </a:r>
            <a:r>
              <a:rPr lang="en-US" sz="2600" dirty="0" err="1"/>
              <a:t>Toko</a:t>
            </a:r>
            <a:r>
              <a:rPr lang="en-US" sz="2600" dirty="0"/>
              <a:t> </a:t>
            </a:r>
            <a:r>
              <a:rPr lang="en-US" sz="2600" dirty="0" err="1"/>
              <a:t>Buku</a:t>
            </a:r>
            <a:r>
              <a:rPr lang="en-US" sz="2600" dirty="0"/>
              <a:t> Kristen, </a:t>
            </a:r>
            <a:r>
              <a:rPr lang="en-US" sz="2600" dirty="0" err="1"/>
              <a:t>beli</a:t>
            </a:r>
            <a:r>
              <a:rPr lang="en-US" sz="2600" dirty="0"/>
              <a:t> </a:t>
            </a:r>
            <a:r>
              <a:rPr lang="en-US" sz="2600" b="1" dirty="0"/>
              <a:t>14-Buku </a:t>
            </a:r>
            <a:r>
              <a:rPr lang="en-US" sz="2600" b="1" dirty="0" err="1"/>
              <a:t>Rohani</a:t>
            </a:r>
            <a:endParaRPr lang="en-US" sz="2600" b="1" dirty="0"/>
          </a:p>
          <a:p>
            <a:pPr>
              <a:buNone/>
            </a:pPr>
            <a:r>
              <a:rPr lang="en-US" sz="2600" dirty="0"/>
              <a:t>               “</a:t>
            </a:r>
            <a:r>
              <a:rPr lang="en-US" sz="2600" dirty="0">
                <a:latin typeface="Arial Black" pitchFamily="34" charset="0"/>
              </a:rPr>
              <a:t>TIDAK SEMBUH</a:t>
            </a:r>
            <a:r>
              <a:rPr lang="en-US" sz="2600" dirty="0"/>
              <a:t>”</a:t>
            </a:r>
          </a:p>
          <a:p>
            <a:pPr>
              <a:buNone/>
            </a:pPr>
            <a:endParaRPr lang="en-US" sz="2600" dirty="0"/>
          </a:p>
          <a:p>
            <a:pPr>
              <a:buNone/>
            </a:pPr>
            <a:r>
              <a:rPr lang="en-US" sz="2600" dirty="0"/>
              <a:t>              </a:t>
            </a:r>
            <a:r>
              <a:rPr lang="en-US" sz="2600" dirty="0" err="1"/>
              <a:t>Diperkenalkan</a:t>
            </a:r>
            <a:r>
              <a:rPr lang="en-US" sz="2600" dirty="0"/>
              <a:t> dg </a:t>
            </a:r>
            <a:r>
              <a:rPr lang="en-US" sz="2600" dirty="0" err="1"/>
              <a:t>Seorang</a:t>
            </a:r>
            <a:r>
              <a:rPr lang="en-US" sz="2600" dirty="0"/>
              <a:t> </a:t>
            </a:r>
            <a:r>
              <a:rPr lang="en-US" sz="2600" dirty="0" err="1"/>
              <a:t>Pdt</a:t>
            </a:r>
            <a:r>
              <a:rPr lang="en-US" sz="2600" dirty="0"/>
              <a:t>. </a:t>
            </a:r>
            <a:r>
              <a:rPr lang="en-US" sz="2600" dirty="0" err="1"/>
              <a:t>Gereja</a:t>
            </a:r>
            <a:endParaRPr lang="en-US" sz="2600" dirty="0"/>
          </a:p>
          <a:p>
            <a:pPr>
              <a:buNone/>
            </a:pPr>
            <a:r>
              <a:rPr lang="en-US" sz="2600" dirty="0"/>
              <a:t>              </a:t>
            </a:r>
            <a:r>
              <a:rPr lang="en-US" sz="2600" dirty="0" err="1"/>
              <a:t>Episkopal</a:t>
            </a:r>
            <a:r>
              <a:rPr lang="en-US" sz="2600" dirty="0"/>
              <a:t>, </a:t>
            </a:r>
            <a:r>
              <a:rPr lang="en-US" sz="2600" dirty="0" err="1"/>
              <a:t>yg</a:t>
            </a:r>
            <a:r>
              <a:rPr lang="en-US" sz="2600" dirty="0"/>
              <a:t> </a:t>
            </a:r>
            <a:r>
              <a:rPr lang="en-US" sz="2600" dirty="0" err="1"/>
              <a:t>telah</a:t>
            </a:r>
            <a:r>
              <a:rPr lang="en-US" sz="2600" dirty="0"/>
              <a:t> </a:t>
            </a:r>
            <a:r>
              <a:rPr lang="en-US" sz="2600" dirty="0" err="1"/>
              <a:t>mengalami</a:t>
            </a:r>
            <a:endParaRPr lang="en-US" sz="2600" dirty="0"/>
          </a:p>
          <a:p>
            <a:pPr>
              <a:buNone/>
            </a:pPr>
            <a:r>
              <a:rPr lang="en-US" sz="2600" dirty="0"/>
              <a:t>              </a:t>
            </a:r>
            <a:r>
              <a:rPr lang="en-US" sz="2600" dirty="0" err="1"/>
              <a:t>Baptisan</a:t>
            </a:r>
            <a:r>
              <a:rPr lang="en-US" sz="2600" dirty="0"/>
              <a:t> RK, DOA – </a:t>
            </a:r>
            <a:r>
              <a:rPr lang="en-US" sz="2600" dirty="0" err="1"/>
              <a:t>Tumpang</a:t>
            </a:r>
            <a:r>
              <a:rPr lang="en-US" sz="2600" dirty="0"/>
              <a:t> </a:t>
            </a:r>
            <a:r>
              <a:rPr lang="en-US" sz="2600" dirty="0" err="1"/>
              <a:t>Tangan</a:t>
            </a:r>
            <a:endParaRPr lang="en-US" sz="2600" dirty="0"/>
          </a:p>
          <a:p>
            <a:pPr>
              <a:buNone/>
            </a:pPr>
            <a:r>
              <a:rPr lang="en-US" sz="2600" dirty="0"/>
              <a:t>              </a:t>
            </a:r>
            <a:r>
              <a:rPr lang="en-US" sz="2600" dirty="0" err="1"/>
              <a:t>dan</a:t>
            </a:r>
            <a:r>
              <a:rPr lang="en-US" sz="2600" dirty="0"/>
              <a:t> Di </a:t>
            </a:r>
            <a:r>
              <a:rPr lang="en-US" sz="2600" dirty="0" err="1"/>
              <a:t>Urapi</a:t>
            </a:r>
            <a:r>
              <a:rPr lang="en-US" sz="2600" dirty="0"/>
              <a:t> dg </a:t>
            </a:r>
            <a:r>
              <a:rPr lang="en-US" sz="2600" dirty="0" err="1"/>
              <a:t>Minyak</a:t>
            </a:r>
            <a:r>
              <a:rPr lang="en-US" sz="2600" dirty="0"/>
              <a:t> </a:t>
            </a:r>
            <a:r>
              <a:rPr lang="en-US" sz="2600" dirty="0">
                <a:sym typeface="Wingdings" pitchFamily="2" charset="2"/>
              </a:rPr>
              <a:t> SEMBUH</a:t>
            </a:r>
          </a:p>
          <a:p>
            <a:pPr>
              <a:buNone/>
            </a:pPr>
            <a:endParaRPr lang="en-US" sz="2600" dirty="0">
              <a:sym typeface="Wingdings" pitchFamily="2" charset="2"/>
            </a:endParaRPr>
          </a:p>
          <a:p>
            <a:pPr>
              <a:buNone/>
            </a:pPr>
            <a:r>
              <a:rPr lang="en-US" sz="2600" dirty="0">
                <a:sym typeface="Wingdings" pitchFamily="2" charset="2"/>
              </a:rPr>
              <a:t>              </a:t>
            </a:r>
            <a:r>
              <a:rPr lang="en-US" sz="2600" dirty="0" err="1">
                <a:sym typeface="Wingdings" pitchFamily="2" charset="2"/>
              </a:rPr>
              <a:t>Itu</a:t>
            </a:r>
            <a:r>
              <a:rPr lang="en-US" sz="2600" dirty="0">
                <a:sym typeface="Wingdings" pitchFamily="2" charset="2"/>
              </a:rPr>
              <a:t> = </a:t>
            </a:r>
            <a:r>
              <a:rPr lang="en-US" sz="2600" u="sng" dirty="0" err="1">
                <a:solidFill>
                  <a:srgbClr val="FF0000"/>
                </a:solidFill>
                <a:latin typeface="Arial Black" pitchFamily="34" charset="0"/>
                <a:sym typeface="Wingdings" pitchFamily="2" charset="2"/>
              </a:rPr>
              <a:t>Kabar</a:t>
            </a:r>
            <a:r>
              <a:rPr lang="en-US" sz="2600" u="sng" dirty="0">
                <a:solidFill>
                  <a:srgbClr val="FF0000"/>
                </a:solidFill>
                <a:latin typeface="Arial Black" pitchFamily="34" charset="0"/>
                <a:sym typeface="Wingdings" pitchFamily="2" charset="2"/>
              </a:rPr>
              <a:t> </a:t>
            </a:r>
            <a:r>
              <a:rPr lang="en-US" sz="2600" u="sng" dirty="0" err="1">
                <a:solidFill>
                  <a:srgbClr val="FF0000"/>
                </a:solidFill>
                <a:latin typeface="Arial Black" pitchFamily="34" charset="0"/>
                <a:sym typeface="Wingdings" pitchFamily="2" charset="2"/>
              </a:rPr>
              <a:t>Baik</a:t>
            </a:r>
            <a:r>
              <a:rPr lang="en-US" sz="2600" u="sng" dirty="0">
                <a:solidFill>
                  <a:srgbClr val="FF0000"/>
                </a:solidFill>
                <a:latin typeface="Arial Black" pitchFamily="34" charset="0"/>
                <a:sym typeface="Wingdings" pitchFamily="2" charset="2"/>
              </a:rPr>
              <a:t> </a:t>
            </a:r>
            <a:r>
              <a:rPr lang="en-US" sz="2600" dirty="0">
                <a:sym typeface="Wingdings" pitchFamily="2" charset="2"/>
              </a:rPr>
              <a:t>= </a:t>
            </a:r>
            <a:r>
              <a:rPr lang="en-US" sz="2600" b="1" dirty="0" err="1">
                <a:solidFill>
                  <a:srgbClr val="FF0000"/>
                </a:solidFill>
                <a:sym typeface="Wingdings" pitchFamily="2" charset="2"/>
              </a:rPr>
              <a:t>euaggelizo</a:t>
            </a:r>
            <a:endParaRPr lang="en-US" sz="2600" b="1" dirty="0">
              <a:solidFill>
                <a:srgbClr val="FF0000"/>
              </a:solidFill>
              <a:sym typeface="Wingdings" pitchFamily="2" charset="2"/>
            </a:endParaRPr>
          </a:p>
          <a:p>
            <a:pPr>
              <a:buNone/>
            </a:pPr>
            <a:r>
              <a:rPr lang="en-US" sz="2600" dirty="0">
                <a:sym typeface="Wingdings" pitchFamily="2" charset="2"/>
              </a:rPr>
              <a:t>                       ( </a:t>
            </a:r>
            <a:r>
              <a:rPr lang="en-US" sz="2600" dirty="0" err="1">
                <a:sym typeface="Wingdings" pitchFamily="2" charset="2"/>
              </a:rPr>
              <a:t>akibat</a:t>
            </a:r>
            <a:r>
              <a:rPr lang="en-US" sz="2600" dirty="0">
                <a:sym typeface="Wingdings" pitchFamily="2" charset="2"/>
              </a:rPr>
              <a:t> </a:t>
            </a:r>
            <a:r>
              <a:rPr lang="en-US" sz="2600" dirty="0" err="1">
                <a:sym typeface="Wingdings" pitchFamily="2" charset="2"/>
              </a:rPr>
              <a:t>dari</a:t>
            </a:r>
            <a:r>
              <a:rPr lang="en-US" sz="2600" dirty="0">
                <a:sym typeface="Wingdings" pitchFamily="2" charset="2"/>
              </a:rPr>
              <a:t> </a:t>
            </a:r>
            <a:r>
              <a:rPr lang="en-US" sz="2600" dirty="0" err="1">
                <a:sym typeface="Wingdings" pitchFamily="2" charset="2"/>
              </a:rPr>
              <a:t>Atestasi</a:t>
            </a:r>
            <a:r>
              <a:rPr lang="en-US" sz="2600" dirty="0">
                <a:sym typeface="Wingdings" pitchFamily="2" charset="2"/>
              </a:rPr>
              <a:t> “</a:t>
            </a:r>
            <a:r>
              <a:rPr lang="en-US" sz="2600" b="1" dirty="0" err="1">
                <a:solidFill>
                  <a:srgbClr val="FF0000"/>
                </a:solidFill>
                <a:sym typeface="Wingdings" pitchFamily="2" charset="2"/>
              </a:rPr>
              <a:t>menginjil</a:t>
            </a:r>
            <a:r>
              <a:rPr lang="en-US" sz="2600" dirty="0">
                <a:sym typeface="Wingdings" pitchFamily="2" charset="2"/>
              </a:rPr>
              <a:t>” )</a:t>
            </a:r>
            <a:r>
              <a:rPr lang="en-US" sz="2600" dirty="0"/>
              <a:t> 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Image result for kota samaria israel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14:imgLayer r:embed="rId3">
                    <a14:imgEffect>
                      <a14:sharpenSoften amount="5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295400" y="762000"/>
            <a:ext cx="3878444" cy="2590800"/>
          </a:xfrm>
          <a:prstGeom prst="rect">
            <a:avLst/>
          </a:prstGeom>
          <a:noFill/>
        </p:spPr>
      </p:pic>
      <p:pic>
        <p:nvPicPr>
          <p:cNvPr id="10244" name="Picture 4" descr="Image result for kota samaria israel"/>
          <p:cNvPicPr>
            <a:picLocks noChangeAspect="1" noChangeArrowheads="1"/>
          </p:cNvPicPr>
          <p:nvPr/>
        </p:nvPicPr>
        <p:blipFill>
          <a:blip r:embed="rId4">
            <a:lum bright="20000" contrast="20000"/>
          </a:blip>
          <a:srcRect/>
          <a:stretch>
            <a:fillRect/>
          </a:stretch>
        </p:blipFill>
        <p:spPr bwMode="auto">
          <a:xfrm>
            <a:off x="5133462" y="1066800"/>
            <a:ext cx="2649029" cy="4191000"/>
          </a:xfrm>
          <a:prstGeom prst="rect">
            <a:avLst/>
          </a:prstGeom>
          <a:noFill/>
        </p:spPr>
      </p:pic>
      <p:pic>
        <p:nvPicPr>
          <p:cNvPr id="10246" name="Picture 6" descr="Image result for kota samaria israel"/>
          <p:cNvPicPr>
            <a:picLocks noChangeAspect="1" noChangeArrowheads="1"/>
          </p:cNvPicPr>
          <p:nvPr/>
        </p:nvPicPr>
        <p:blipFill>
          <a:blip r:embed="rId5">
            <a:lum bright="20000" contrast="20000"/>
            <a:extLst>
              <a:ext uri="{BEBA8EAE-BF5A-486C-A8C5-ECC9F3942E4B}">
                <a14:imgProp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6000" t="6000" b="6000"/>
          <a:stretch>
            <a:fillRect/>
          </a:stretch>
        </p:blipFill>
        <p:spPr bwMode="auto">
          <a:xfrm>
            <a:off x="1552062" y="3429000"/>
            <a:ext cx="3505200" cy="24480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0" y="533400"/>
            <a:ext cx="5562600" cy="990600"/>
          </a:xfrm>
          <a:solidFill>
            <a:srgbClr val="FFFF99"/>
          </a:solidFill>
          <a:ln w="19050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en-US" sz="2800" b="1" dirty="0" err="1">
                <a:solidFill>
                  <a:srgbClr val="0000FF"/>
                </a:solidFill>
                <a:latin typeface="Arial Black" pitchFamily="34" charset="0"/>
              </a:rPr>
              <a:t>Filipus</a:t>
            </a:r>
            <a:r>
              <a:rPr lang="en-US" sz="2800" b="1" dirty="0"/>
              <a:t>  </a:t>
            </a:r>
            <a:r>
              <a:rPr lang="en-US" sz="2800" b="1" dirty="0" err="1"/>
              <a:t>dan</a:t>
            </a:r>
            <a:r>
              <a:rPr lang="en-US" sz="2800" b="1" dirty="0"/>
              <a:t>  KPR 8</a:t>
            </a:r>
            <a:br>
              <a:rPr lang="en-US" sz="2800" b="1" dirty="0"/>
            </a:br>
            <a:r>
              <a:rPr lang="en-US" sz="2800" b="1" dirty="0"/>
              <a:t>“</a:t>
            </a:r>
            <a:r>
              <a:rPr lang="en-US" sz="2800" b="1" dirty="0" err="1"/>
              <a:t>apa</a:t>
            </a:r>
            <a:r>
              <a:rPr lang="en-US" sz="2800" b="1" dirty="0"/>
              <a:t> </a:t>
            </a:r>
            <a:r>
              <a:rPr lang="en-US" sz="2800" b="1" dirty="0" err="1"/>
              <a:t>hebatnya</a:t>
            </a:r>
            <a:r>
              <a:rPr lang="en-US" sz="2800" b="1" dirty="0"/>
              <a:t> </a:t>
            </a:r>
            <a:r>
              <a:rPr lang="en-US" sz="2800" b="1" dirty="0" err="1"/>
              <a:t>Filipus</a:t>
            </a:r>
            <a:r>
              <a:rPr lang="en-US" sz="2800" b="1" dirty="0"/>
              <a:t> </a:t>
            </a:r>
            <a:r>
              <a:rPr lang="en-US" sz="2800" b="1" dirty="0" err="1"/>
              <a:t>di</a:t>
            </a:r>
            <a:r>
              <a:rPr lang="en-US" sz="2800" b="1" dirty="0"/>
              <a:t> KPR 8 </a:t>
            </a:r>
            <a:r>
              <a:rPr lang="en-US" sz="2800" b="1" dirty="0" err="1"/>
              <a:t>tsb</a:t>
            </a:r>
            <a:r>
              <a:rPr lang="en-US" sz="2800" b="1" dirty="0"/>
              <a:t>”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600200"/>
            <a:ext cx="7391400" cy="4525963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lnSpc>
                <a:spcPts val="2900"/>
              </a:lnSpc>
              <a:buAutoNum type="arabicPeriod"/>
            </a:pPr>
            <a:r>
              <a:rPr lang="en-US" dirty="0"/>
              <a:t>Di </a:t>
            </a:r>
            <a:r>
              <a:rPr lang="en-US" b="1" dirty="0"/>
              <a:t>PL </a:t>
            </a:r>
            <a:r>
              <a:rPr lang="en-US" dirty="0"/>
              <a:t>: </a:t>
            </a:r>
            <a:r>
              <a:rPr lang="en-US" dirty="0" err="1"/>
              <a:t>utk</a:t>
            </a:r>
            <a:r>
              <a:rPr lang="en-US" dirty="0"/>
              <a:t> </a:t>
            </a:r>
            <a:r>
              <a:rPr lang="en-US" dirty="0" err="1"/>
              <a:t>Khotbah</a:t>
            </a:r>
            <a:r>
              <a:rPr lang="en-US" dirty="0"/>
              <a:t> </a:t>
            </a:r>
            <a:r>
              <a:rPr lang="en-US" dirty="0" err="1"/>
              <a:t>di</a:t>
            </a:r>
            <a:r>
              <a:rPr lang="en-US" dirty="0"/>
              <a:t> Samaria</a:t>
            </a:r>
          </a:p>
          <a:p>
            <a:pPr marL="514350" indent="-514350">
              <a:lnSpc>
                <a:spcPts val="2900"/>
              </a:lnSpc>
              <a:buNone/>
            </a:pPr>
            <a:r>
              <a:rPr lang="en-US" dirty="0"/>
              <a:t>                  </a:t>
            </a:r>
            <a:r>
              <a:rPr lang="en-US" dirty="0" err="1"/>
              <a:t>Nabi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sendiri</a:t>
            </a:r>
            <a:r>
              <a:rPr lang="en-US" dirty="0"/>
              <a:t>, “</a:t>
            </a:r>
            <a:r>
              <a:rPr lang="en-US" dirty="0" err="1"/>
              <a:t>rombongan</a:t>
            </a:r>
            <a:r>
              <a:rPr lang="en-US" dirty="0"/>
              <a:t>”</a:t>
            </a:r>
          </a:p>
          <a:p>
            <a:pPr marL="514350" indent="-514350">
              <a:lnSpc>
                <a:spcPts val="2900"/>
              </a:lnSpc>
              <a:buAutoNum type="arabicPeriod" startAt="2"/>
            </a:pPr>
            <a:r>
              <a:rPr lang="en-US" dirty="0"/>
              <a:t>Di </a:t>
            </a:r>
            <a:r>
              <a:rPr lang="en-US" b="1" dirty="0"/>
              <a:t>PB</a:t>
            </a:r>
            <a:r>
              <a:rPr lang="en-US" dirty="0"/>
              <a:t> : Rasul-2 </a:t>
            </a:r>
            <a:r>
              <a:rPr lang="en-US" dirty="0" err="1"/>
              <a:t>datang</a:t>
            </a:r>
            <a:r>
              <a:rPr lang="en-US" dirty="0"/>
              <a:t> TIDAK </a:t>
            </a:r>
            <a:r>
              <a:rPr lang="en-US" dirty="0" err="1"/>
              <a:t>Sendirian</a:t>
            </a:r>
            <a:endParaRPr lang="en-US" dirty="0"/>
          </a:p>
          <a:p>
            <a:pPr marL="514350" indent="-514350">
              <a:lnSpc>
                <a:spcPts val="2900"/>
              </a:lnSpc>
              <a:buAutoNum type="arabicPeriod" startAt="2"/>
            </a:pPr>
            <a:r>
              <a:rPr lang="en-US" dirty="0" err="1"/>
              <a:t>Filipus</a:t>
            </a:r>
            <a:r>
              <a:rPr lang="en-US" dirty="0"/>
              <a:t> </a:t>
            </a:r>
            <a:r>
              <a:rPr lang="en-US" dirty="0">
                <a:sym typeface="Wingdings" pitchFamily="2" charset="2"/>
              </a:rPr>
              <a:t> “</a:t>
            </a:r>
            <a:r>
              <a:rPr lang="en-US" dirty="0" err="1">
                <a:sym typeface="Wingdings" pitchFamily="2" charset="2"/>
              </a:rPr>
              <a:t>seorang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diri</a:t>
            </a:r>
            <a:r>
              <a:rPr lang="en-US" dirty="0">
                <a:sym typeface="Wingdings" pitchFamily="2" charset="2"/>
              </a:rPr>
              <a:t>” </a:t>
            </a:r>
            <a:r>
              <a:rPr lang="en-US" dirty="0" err="1">
                <a:sym typeface="Wingdings" pitchFamily="2" charset="2"/>
              </a:rPr>
              <a:t>mereka</a:t>
            </a:r>
            <a:r>
              <a:rPr lang="en-US" dirty="0">
                <a:sym typeface="Wingdings" pitchFamily="2" charset="2"/>
              </a:rPr>
              <a:t> </a:t>
            </a:r>
          </a:p>
          <a:p>
            <a:pPr marL="514350" indent="-514350">
              <a:lnSpc>
                <a:spcPts val="2900"/>
              </a:lnSpc>
              <a:buNone/>
            </a:pPr>
            <a:r>
              <a:rPr lang="en-US" dirty="0">
                <a:sym typeface="Wingdings" pitchFamily="2" charset="2"/>
              </a:rPr>
              <a:t>                        TIDAK </a:t>
            </a:r>
            <a:r>
              <a:rPr lang="en-US" dirty="0" err="1">
                <a:sym typeface="Wingdings" pitchFamily="2" charset="2"/>
              </a:rPr>
              <a:t>Protes</a:t>
            </a:r>
            <a:r>
              <a:rPr lang="en-US" dirty="0">
                <a:sym typeface="Wingdings" pitchFamily="2" charset="2"/>
              </a:rPr>
              <a:t> !!!</a:t>
            </a:r>
          </a:p>
          <a:p>
            <a:pPr marL="514350" indent="-514350">
              <a:lnSpc>
                <a:spcPts val="2900"/>
              </a:lnSpc>
              <a:buAutoNum type="arabicPeriod" startAt="4"/>
            </a:pPr>
            <a:r>
              <a:rPr lang="en-US" dirty="0" err="1">
                <a:sym typeface="Wingdings" pitchFamily="2" charset="2"/>
              </a:rPr>
              <a:t>Filipus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Khotbah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akibatnya</a:t>
            </a:r>
            <a:r>
              <a:rPr lang="en-US" dirty="0">
                <a:sym typeface="Wingdings" pitchFamily="2" charset="2"/>
              </a:rPr>
              <a:t> : </a:t>
            </a:r>
            <a:r>
              <a:rPr lang="en-US" dirty="0" err="1">
                <a:sym typeface="Wingdings" pitchFamily="2" charset="2"/>
              </a:rPr>
              <a:t>Banyak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Mujizat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dan</a:t>
            </a:r>
            <a:endParaRPr lang="en-US" dirty="0">
              <a:sym typeface="Wingdings" pitchFamily="2" charset="2"/>
            </a:endParaRPr>
          </a:p>
          <a:p>
            <a:pPr marL="514350" indent="-514350">
              <a:lnSpc>
                <a:spcPts val="2900"/>
              </a:lnSpc>
              <a:buNone/>
            </a:pPr>
            <a:r>
              <a:rPr lang="en-US" dirty="0">
                <a:sym typeface="Wingdings" pitchFamily="2" charset="2"/>
              </a:rPr>
              <a:t>      </a:t>
            </a:r>
            <a:r>
              <a:rPr lang="en-US" dirty="0" err="1">
                <a:sym typeface="Wingdings" pitchFamily="2" charset="2"/>
              </a:rPr>
              <a:t>kerasukan-roh</a:t>
            </a:r>
            <a:r>
              <a:rPr lang="en-US" dirty="0">
                <a:sym typeface="Wingdings" pitchFamily="2" charset="2"/>
              </a:rPr>
              <a:t> “</a:t>
            </a:r>
            <a:r>
              <a:rPr lang="en-US" dirty="0" err="1">
                <a:sym typeface="Wingdings" pitchFamily="2" charset="2"/>
              </a:rPr>
              <a:t>keluar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rohnya</a:t>
            </a:r>
            <a:r>
              <a:rPr lang="en-US" dirty="0">
                <a:sym typeface="Wingdings" pitchFamily="2" charset="2"/>
              </a:rPr>
              <a:t>”, </a:t>
            </a:r>
            <a:r>
              <a:rPr lang="en-US" dirty="0" err="1">
                <a:sym typeface="Wingdings" pitchFamily="2" charset="2"/>
              </a:rPr>
              <a:t>dan</a:t>
            </a:r>
            <a:r>
              <a:rPr lang="en-US" dirty="0">
                <a:sym typeface="Wingdings" pitchFamily="2" charset="2"/>
              </a:rPr>
              <a:t>  </a:t>
            </a:r>
            <a:r>
              <a:rPr lang="en-US" dirty="0" err="1">
                <a:sym typeface="Wingdings" pitchFamily="2" charset="2"/>
              </a:rPr>
              <a:t>di</a:t>
            </a:r>
            <a:r>
              <a:rPr lang="en-US" dirty="0">
                <a:sym typeface="Wingdings" pitchFamily="2" charset="2"/>
              </a:rPr>
              <a:t> Kota</a:t>
            </a:r>
          </a:p>
          <a:p>
            <a:pPr marL="514350" indent="-514350">
              <a:lnSpc>
                <a:spcPts val="2900"/>
              </a:lnSpc>
              <a:buNone/>
            </a:pPr>
            <a:r>
              <a:rPr lang="en-US" dirty="0">
                <a:sym typeface="Wingdings" pitchFamily="2" charset="2"/>
              </a:rPr>
              <a:t>      </a:t>
            </a:r>
            <a:r>
              <a:rPr lang="en-US" dirty="0" err="1">
                <a:sym typeface="Wingdings" pitchFamily="2" charset="2"/>
              </a:rPr>
              <a:t>Terjadi</a:t>
            </a:r>
            <a:r>
              <a:rPr lang="en-US" dirty="0">
                <a:sym typeface="Wingdings" pitchFamily="2" charset="2"/>
              </a:rPr>
              <a:t> “Great Joy”</a:t>
            </a:r>
          </a:p>
          <a:p>
            <a:pPr marL="514350" indent="-514350">
              <a:lnSpc>
                <a:spcPts val="2900"/>
              </a:lnSpc>
              <a:buNone/>
            </a:pPr>
            <a:r>
              <a:rPr lang="en-US" dirty="0">
                <a:sym typeface="Wingdings" pitchFamily="2" charset="2"/>
              </a:rPr>
              <a:t>5.   </a:t>
            </a:r>
            <a:r>
              <a:rPr lang="en-US" dirty="0" err="1">
                <a:sym typeface="Wingdings" pitchFamily="2" charset="2"/>
              </a:rPr>
              <a:t>Harus</a:t>
            </a:r>
            <a:r>
              <a:rPr lang="en-US" dirty="0">
                <a:sym typeface="Wingdings" pitchFamily="2" charset="2"/>
              </a:rPr>
              <a:t> (1). </a:t>
            </a:r>
            <a:r>
              <a:rPr lang="en-US" u="sng" dirty="0" err="1">
                <a:sym typeface="Wingdings" pitchFamily="2" charset="2"/>
              </a:rPr>
              <a:t>kemana</a:t>
            </a:r>
            <a:r>
              <a:rPr lang="en-US" dirty="0">
                <a:sym typeface="Wingdings" pitchFamily="2" charset="2"/>
              </a:rPr>
              <a:t>, (2). </a:t>
            </a:r>
            <a:r>
              <a:rPr lang="en-US" u="sng" dirty="0" err="1">
                <a:sym typeface="Wingdings" pitchFamily="2" charset="2"/>
              </a:rPr>
              <a:t>kesia</a:t>
            </a:r>
            <a:r>
              <a:rPr lang="en-US" dirty="0" err="1">
                <a:sym typeface="Wingdings" pitchFamily="2" charset="2"/>
              </a:rPr>
              <a:t>p</a:t>
            </a:r>
            <a:r>
              <a:rPr lang="en-US" u="sng" dirty="0" err="1">
                <a:sym typeface="Wingdings" pitchFamily="2" charset="2"/>
              </a:rPr>
              <a:t>a</a:t>
            </a:r>
            <a:r>
              <a:rPr lang="en-US" dirty="0">
                <a:sym typeface="Wingdings" pitchFamily="2" charset="2"/>
              </a:rPr>
              <a:t>  </a:t>
            </a:r>
            <a:r>
              <a:rPr lang="en-US" dirty="0" err="1">
                <a:sym typeface="Wingdings" pitchFamily="2" charset="2"/>
              </a:rPr>
              <a:t>dan</a:t>
            </a:r>
            <a:r>
              <a:rPr lang="en-US" dirty="0">
                <a:sym typeface="Wingdings" pitchFamily="2" charset="2"/>
              </a:rPr>
              <a:t> </a:t>
            </a:r>
          </a:p>
          <a:p>
            <a:pPr marL="514350" indent="-514350">
              <a:lnSpc>
                <a:spcPts val="2900"/>
              </a:lnSpc>
              <a:buNone/>
            </a:pPr>
            <a:r>
              <a:rPr lang="en-US" dirty="0">
                <a:sym typeface="Wingdings" pitchFamily="2" charset="2"/>
              </a:rPr>
              <a:t>      </a:t>
            </a:r>
            <a:r>
              <a:rPr lang="en-US" dirty="0" err="1">
                <a:sym typeface="Wingdings" pitchFamily="2" charset="2"/>
              </a:rPr>
              <a:t>sesudah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itu</a:t>
            </a:r>
            <a:r>
              <a:rPr lang="en-US" dirty="0">
                <a:sym typeface="Wingdings" pitchFamily="2" charset="2"/>
              </a:rPr>
              <a:t> (3). </a:t>
            </a:r>
            <a:r>
              <a:rPr lang="en-US" dirty="0" err="1">
                <a:sym typeface="Wingdings" pitchFamily="2" charset="2"/>
              </a:rPr>
              <a:t>segera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p</a:t>
            </a:r>
            <a:r>
              <a:rPr lang="en-US" u="sng" dirty="0" err="1">
                <a:sym typeface="Wingdings" pitchFamily="2" charset="2"/>
              </a:rPr>
              <a:t>indah</a:t>
            </a:r>
            <a:r>
              <a:rPr lang="en-US" u="sng" dirty="0">
                <a:sym typeface="Wingdings" pitchFamily="2" charset="2"/>
              </a:rPr>
              <a:t> </a:t>
            </a:r>
            <a:r>
              <a:rPr lang="en-US" u="sng" dirty="0" err="1">
                <a:sym typeface="Wingdings" pitchFamily="2" charset="2"/>
              </a:rPr>
              <a:t>tem</a:t>
            </a:r>
            <a:r>
              <a:rPr lang="en-US" dirty="0" err="1">
                <a:sym typeface="Wingdings" pitchFamily="2" charset="2"/>
              </a:rPr>
              <a:t>p</a:t>
            </a:r>
            <a:r>
              <a:rPr lang="en-US" u="sng" dirty="0" err="1">
                <a:sym typeface="Wingdings" pitchFamily="2" charset="2"/>
              </a:rPr>
              <a:t>at</a:t>
            </a:r>
            <a:r>
              <a:rPr lang="en-US" u="sng" dirty="0">
                <a:sym typeface="Wingdings" pitchFamily="2" charset="2"/>
              </a:rPr>
              <a:t> </a:t>
            </a:r>
            <a:endParaRPr lang="en-US" u="sng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838200"/>
            <a:ext cx="7620000" cy="5135563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b="1" u="sng" dirty="0">
                <a:latin typeface="Times New Roman" pitchFamily="18" charset="0"/>
                <a:cs typeface="Times New Roman" pitchFamily="18" charset="0"/>
              </a:rPr>
              <a:t>Rom.3:23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telah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kehilangan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Kemuliaan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Elohim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>
              <a:buNone/>
            </a:pP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el-G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ὑστεροῦνται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b="1" u="sng" dirty="0" err="1">
                <a:solidFill>
                  <a:srgbClr val="0000FF"/>
                </a:solidFill>
                <a:latin typeface="Arial Black" pitchFamily="34" charset="0"/>
                <a:cs typeface="Times New Roman" pitchFamily="18" charset="0"/>
              </a:rPr>
              <a:t>husterontai</a:t>
            </a:r>
            <a:endParaRPr lang="en-US" b="1" u="sng" dirty="0">
              <a:solidFill>
                <a:srgbClr val="0000FF"/>
              </a:solidFill>
              <a:latin typeface="Arial Black" pitchFamily="34" charset="0"/>
              <a:cs typeface="Times New Roman" pitchFamily="18" charset="0"/>
            </a:endParaRPr>
          </a:p>
          <a:p>
            <a:pPr>
              <a:buNone/>
            </a:pPr>
            <a:endParaRPr lang="en-US" b="1" u="sng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Kemuliaan</a:t>
            </a:r>
            <a:r>
              <a:rPr lang="en-US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bisa</a:t>
            </a:r>
            <a:r>
              <a:rPr lang="en-US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Hilang</a:t>
            </a:r>
            <a:r>
              <a:rPr lang="en-US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= ???</a:t>
            </a:r>
          </a:p>
          <a:p>
            <a:pPr marL="514350" indent="-514350">
              <a:buAutoNum type="arabicPeriod"/>
            </a:pP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Kasih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Mula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TIDAK HILANG 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Why.2:4</a:t>
            </a:r>
          </a:p>
          <a:p>
            <a:pPr marL="514350" indent="-514350">
              <a:buNone/>
            </a:pPr>
            <a:r>
              <a:rPr lang="en-US" b="1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    </a:t>
            </a:r>
            <a:r>
              <a:rPr lang="en-US" b="1" u="sng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Afiemi</a:t>
            </a:r>
            <a:r>
              <a:rPr lang="en-US" b="1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= </a:t>
            </a:r>
            <a:r>
              <a:rPr lang="en-US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lay a side / leave</a:t>
            </a:r>
          </a:p>
          <a:p>
            <a:pPr marL="514350" indent="-514350">
              <a:buAutoNum type="arabicPeriod" startAt="2"/>
            </a:pPr>
            <a:r>
              <a:rPr lang="en-US" b="1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Kemuliaan</a:t>
            </a:r>
            <a:r>
              <a:rPr lang="en-US" b="1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= 100%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Sifat</a:t>
            </a:r>
            <a:r>
              <a:rPr lang="en-US" b="1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Elohim</a:t>
            </a:r>
            <a:endParaRPr lang="en-US" b="1" dirty="0"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marL="514350" indent="-514350">
              <a:buNone/>
            </a:pPr>
            <a:r>
              <a:rPr lang="en-US" b="1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                        =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Sifatnya</a:t>
            </a:r>
            <a:r>
              <a:rPr lang="en-US" b="1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Kekal</a:t>
            </a:r>
            <a:r>
              <a:rPr lang="en-US" b="1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</a:p>
          <a:p>
            <a:pPr marL="514350" indent="-514350">
              <a:buAutoNum type="arabicPeriod" startAt="3"/>
            </a:pPr>
            <a:r>
              <a:rPr lang="en-US" b="1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Bisa</a:t>
            </a:r>
            <a:r>
              <a:rPr lang="en-US" b="1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di</a:t>
            </a:r>
            <a:r>
              <a:rPr lang="en-US" b="1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biarkan</a:t>
            </a:r>
            <a:r>
              <a:rPr lang="en-US" b="1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/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Bisa</a:t>
            </a:r>
            <a:r>
              <a:rPr lang="en-US" b="1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di</a:t>
            </a:r>
            <a:r>
              <a:rPr lang="en-US" b="1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tinggalkan</a:t>
            </a:r>
            <a:endParaRPr lang="en-US" b="1" dirty="0"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marL="514350" indent="-514350">
              <a:buAutoNum type="arabicPeriod" startAt="3"/>
            </a:pPr>
            <a:r>
              <a:rPr lang="en-US" b="1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Tidak</a:t>
            </a:r>
            <a:r>
              <a:rPr lang="en-US" b="1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Lagi</a:t>
            </a:r>
            <a:r>
              <a:rPr lang="en-US" b="1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Percaya</a:t>
            </a:r>
            <a:r>
              <a:rPr lang="en-US" b="1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Yeshua</a:t>
            </a:r>
            <a:r>
              <a:rPr lang="en-US" b="1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HaMashiakh</a:t>
            </a:r>
            <a:r>
              <a:rPr lang="en-US" b="1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= …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artinya</a:t>
            </a:r>
            <a:r>
              <a:rPr lang="en-US" b="1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?</a:t>
            </a:r>
          </a:p>
          <a:p>
            <a:pPr marL="514350" indent="-514350">
              <a:buNone/>
            </a:pPr>
            <a:r>
              <a:rPr lang="en-US" b="1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   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Yeshua</a:t>
            </a:r>
            <a:r>
              <a:rPr lang="en-US" b="1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TIDAK BISA HILANG,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tetapi</a:t>
            </a:r>
            <a:r>
              <a:rPr lang="en-US" b="1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DIA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bisa</a:t>
            </a:r>
            <a:endParaRPr lang="en-US" b="1" dirty="0"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marL="514350" indent="-514350">
              <a:buNone/>
            </a:pPr>
            <a:r>
              <a:rPr lang="en-US" b="1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    “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di</a:t>
            </a:r>
            <a:r>
              <a:rPr lang="en-US" b="1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tinggalkan</a:t>
            </a:r>
            <a:r>
              <a:rPr lang="en-US" b="1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” = “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tak</a:t>
            </a:r>
            <a:r>
              <a:rPr lang="en-US" b="1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mau</a:t>
            </a:r>
            <a:r>
              <a:rPr lang="en-US" b="1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di</a:t>
            </a:r>
            <a:r>
              <a:rPr lang="en-US" b="1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ikuti</a:t>
            </a:r>
            <a:r>
              <a:rPr lang="en-US" b="1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” !!!</a:t>
            </a:r>
          </a:p>
          <a:p>
            <a:pPr marL="514350" indent="-514350">
              <a:buNone/>
            </a:pPr>
            <a:r>
              <a:rPr lang="en-US" b="1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  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b="1" u="sng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990600"/>
            <a:ext cx="8229600" cy="5287963"/>
          </a:xfrm>
        </p:spPr>
        <p:txBody>
          <a:bodyPr>
            <a:normAutofit/>
          </a:bodyPr>
          <a:lstStyle/>
          <a:p>
            <a:pPr>
              <a:buNone/>
            </a:pPr>
            <a:endParaRPr lang="en-US" b="1" dirty="0">
              <a:sym typeface="Wingdings" pitchFamily="2" charset="2"/>
            </a:endParaRPr>
          </a:p>
          <a:p>
            <a:pPr>
              <a:buNone/>
            </a:pPr>
            <a:r>
              <a:rPr lang="en-US" b="1" dirty="0">
                <a:sym typeface="Wingdings" pitchFamily="2" charset="2"/>
              </a:rPr>
              <a:t>Roma 3:25 “</a:t>
            </a:r>
            <a:r>
              <a:rPr lang="en-US" b="1" dirty="0" err="1">
                <a:sym typeface="Wingdings" pitchFamily="2" charset="2"/>
              </a:rPr>
              <a:t>pendamaian</a:t>
            </a:r>
            <a:r>
              <a:rPr lang="en-US" b="1" dirty="0">
                <a:sym typeface="Wingdings" pitchFamily="2" charset="2"/>
              </a:rPr>
              <a:t>” </a:t>
            </a:r>
            <a:r>
              <a:rPr lang="en-US" b="1" u="sng" dirty="0" err="1">
                <a:solidFill>
                  <a:srgbClr val="0000FF"/>
                </a:solidFill>
                <a:latin typeface="Arial Black" pitchFamily="34" charset="0"/>
              </a:rPr>
              <a:t>hilastērion</a:t>
            </a:r>
            <a:endParaRPr lang="en-US" b="1" dirty="0">
              <a:solidFill>
                <a:srgbClr val="0000FF"/>
              </a:solidFill>
              <a:latin typeface="Arial Black" pitchFamily="34" charset="0"/>
            </a:endParaRPr>
          </a:p>
          <a:p>
            <a:pPr>
              <a:buFont typeface="Wingdings" pitchFamily="2" charset="2"/>
              <a:buChar char="à"/>
            </a:pPr>
            <a:r>
              <a:rPr lang="en-US" b="1" dirty="0" err="1">
                <a:solidFill>
                  <a:srgbClr val="0000FF"/>
                </a:solidFill>
                <a:sym typeface="Wingdings" pitchFamily="2" charset="2"/>
              </a:rPr>
              <a:t>Berdamai</a:t>
            </a:r>
            <a:r>
              <a:rPr lang="en-US" b="1" dirty="0">
                <a:solidFill>
                  <a:srgbClr val="0000FF"/>
                </a:solidFill>
                <a:sym typeface="Wingdings" pitchFamily="2" charset="2"/>
              </a:rPr>
              <a:t> “</a:t>
            </a:r>
            <a:r>
              <a:rPr lang="en-US" b="1" dirty="0" err="1">
                <a:solidFill>
                  <a:srgbClr val="0000FF"/>
                </a:solidFill>
                <a:sym typeface="Wingdings" pitchFamily="2" charset="2"/>
              </a:rPr>
              <a:t>harus</a:t>
            </a:r>
            <a:r>
              <a:rPr lang="en-US" b="1" dirty="0">
                <a:solidFill>
                  <a:srgbClr val="0000FF"/>
                </a:solidFill>
                <a:sym typeface="Wingdings" pitchFamily="2" charset="2"/>
              </a:rPr>
              <a:t> </a:t>
            </a:r>
            <a:r>
              <a:rPr lang="en-US" b="1" dirty="0" err="1">
                <a:solidFill>
                  <a:srgbClr val="0000FF"/>
                </a:solidFill>
                <a:sym typeface="Wingdings" pitchFamily="2" charset="2"/>
              </a:rPr>
              <a:t>memberi</a:t>
            </a:r>
            <a:r>
              <a:rPr lang="en-US" b="1" dirty="0">
                <a:solidFill>
                  <a:srgbClr val="0000FF"/>
                </a:solidFill>
                <a:sym typeface="Wingdings" pitchFamily="2" charset="2"/>
              </a:rPr>
              <a:t> </a:t>
            </a:r>
            <a:r>
              <a:rPr lang="en-US" b="1" dirty="0" err="1">
                <a:solidFill>
                  <a:srgbClr val="0000FF"/>
                </a:solidFill>
                <a:sym typeface="Wingdings" pitchFamily="2" charset="2"/>
              </a:rPr>
              <a:t>suatu</a:t>
            </a:r>
            <a:r>
              <a:rPr lang="en-US" b="1" dirty="0">
                <a:solidFill>
                  <a:srgbClr val="0000FF"/>
                </a:solidFill>
                <a:sym typeface="Wingdings" pitchFamily="2" charset="2"/>
              </a:rPr>
              <a:t> </a:t>
            </a:r>
            <a:r>
              <a:rPr lang="en-US" b="1" dirty="0" err="1">
                <a:solidFill>
                  <a:srgbClr val="0000FF"/>
                </a:solidFill>
                <a:sym typeface="Wingdings" pitchFamily="2" charset="2"/>
              </a:rPr>
              <a:t>Qurban</a:t>
            </a:r>
            <a:r>
              <a:rPr lang="en-US" b="1" dirty="0">
                <a:solidFill>
                  <a:srgbClr val="0000FF"/>
                </a:solidFill>
                <a:sym typeface="Wingdings" pitchFamily="2" charset="2"/>
              </a:rPr>
              <a:t>”</a:t>
            </a:r>
          </a:p>
          <a:p>
            <a:pPr>
              <a:buNone/>
            </a:pPr>
            <a:r>
              <a:rPr lang="en-US" b="1" dirty="0">
                <a:solidFill>
                  <a:srgbClr val="0000FF"/>
                </a:solidFill>
                <a:sym typeface="Wingdings" pitchFamily="2" charset="2"/>
              </a:rPr>
              <a:t>     TIDAK BISA = “</a:t>
            </a:r>
            <a:r>
              <a:rPr lang="en-US" b="1" dirty="0" err="1">
                <a:solidFill>
                  <a:srgbClr val="0000FF"/>
                </a:solidFill>
                <a:sym typeface="Wingdings" pitchFamily="2" charset="2"/>
              </a:rPr>
              <a:t>tangan</a:t>
            </a:r>
            <a:r>
              <a:rPr lang="en-US" b="1" dirty="0">
                <a:solidFill>
                  <a:srgbClr val="0000FF"/>
                </a:solidFill>
                <a:sym typeface="Wingdings" pitchFamily="2" charset="2"/>
              </a:rPr>
              <a:t> </a:t>
            </a:r>
            <a:r>
              <a:rPr lang="en-US" b="1" dirty="0" err="1">
                <a:solidFill>
                  <a:srgbClr val="0000FF"/>
                </a:solidFill>
                <a:sym typeface="Wingdings" pitchFamily="2" charset="2"/>
              </a:rPr>
              <a:t>kosong</a:t>
            </a:r>
            <a:r>
              <a:rPr lang="en-US" b="1" dirty="0">
                <a:solidFill>
                  <a:srgbClr val="0000FF"/>
                </a:solidFill>
                <a:sym typeface="Wingdings" pitchFamily="2" charset="2"/>
              </a:rPr>
              <a:t>” </a:t>
            </a:r>
          </a:p>
          <a:p>
            <a:pPr>
              <a:buNone/>
            </a:pPr>
            <a:endParaRPr lang="en-US" b="1" dirty="0">
              <a:solidFill>
                <a:srgbClr val="0000FF"/>
              </a:solidFill>
              <a:sym typeface="Wingdings" pitchFamily="2" charset="2"/>
            </a:endParaRPr>
          </a:p>
          <a:p>
            <a:pPr>
              <a:buNone/>
            </a:pPr>
            <a:endParaRPr lang="en-US" b="1" dirty="0">
              <a:solidFill>
                <a:srgbClr val="0000FF"/>
              </a:solidFill>
              <a:sym typeface="Wingdings" pitchFamily="2" charset="2"/>
            </a:endParaRPr>
          </a:p>
          <a:p>
            <a:pPr>
              <a:buNone/>
            </a:pPr>
            <a:endParaRPr lang="en-US" b="1" dirty="0"/>
          </a:p>
          <a:p>
            <a:pPr>
              <a:buNone/>
            </a:pPr>
            <a:endParaRPr lang="en-US" b="1" dirty="0"/>
          </a:p>
        </p:txBody>
      </p:sp>
      <p:sp>
        <p:nvSpPr>
          <p:cNvPr id="4" name="Rectangle 3"/>
          <p:cNvSpPr/>
          <p:nvPr/>
        </p:nvSpPr>
        <p:spPr>
          <a:xfrm>
            <a:off x="1752600" y="3342144"/>
            <a:ext cx="5943600" cy="2677656"/>
          </a:xfrm>
          <a:prstGeom prst="rect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en-US" sz="2400" b="1" dirty="0"/>
              <a:t>Act 17:23  </a:t>
            </a:r>
            <a:r>
              <a:rPr lang="en-US" sz="2400" b="1" dirty="0" err="1"/>
              <a:t>Sebab</a:t>
            </a:r>
            <a:r>
              <a:rPr lang="en-US" sz="2400" b="1" dirty="0"/>
              <a:t> </a:t>
            </a:r>
            <a:r>
              <a:rPr lang="en-US" sz="2400" b="1" dirty="0" err="1"/>
              <a:t>ketika</a:t>
            </a:r>
            <a:r>
              <a:rPr lang="en-US" sz="2400" b="1" dirty="0"/>
              <a:t> </a:t>
            </a:r>
            <a:r>
              <a:rPr lang="en-US" sz="2400" b="1" dirty="0" err="1"/>
              <a:t>aku</a:t>
            </a:r>
            <a:r>
              <a:rPr lang="en-US" sz="2400" b="1" dirty="0"/>
              <a:t> </a:t>
            </a:r>
            <a:r>
              <a:rPr lang="en-US" sz="2400" b="1" dirty="0" err="1"/>
              <a:t>berjalan-jalan</a:t>
            </a:r>
            <a:r>
              <a:rPr lang="en-US" sz="2400" b="1" dirty="0"/>
              <a:t> </a:t>
            </a:r>
          </a:p>
          <a:p>
            <a:r>
              <a:rPr lang="en-US" sz="2400" b="1" dirty="0" err="1"/>
              <a:t>di</a:t>
            </a:r>
            <a:r>
              <a:rPr lang="en-US" sz="2400" b="1" dirty="0"/>
              <a:t> </a:t>
            </a:r>
            <a:r>
              <a:rPr lang="en-US" sz="2400" b="1" dirty="0" err="1"/>
              <a:t>kotamu</a:t>
            </a:r>
            <a:r>
              <a:rPr lang="en-US" sz="2400" b="1" dirty="0"/>
              <a:t> </a:t>
            </a:r>
            <a:r>
              <a:rPr lang="en-US" sz="2400" b="1" dirty="0" err="1"/>
              <a:t>dan</a:t>
            </a:r>
            <a:r>
              <a:rPr lang="en-US" sz="2400" b="1" dirty="0"/>
              <a:t> </a:t>
            </a:r>
            <a:r>
              <a:rPr lang="en-US" sz="2400" b="1" dirty="0" err="1"/>
              <a:t>melihat-lihat</a:t>
            </a:r>
            <a:r>
              <a:rPr lang="en-US" sz="2400" b="1" dirty="0"/>
              <a:t> </a:t>
            </a:r>
            <a:r>
              <a:rPr lang="en-US" sz="2400" b="1" dirty="0" err="1"/>
              <a:t>barang-barang</a:t>
            </a:r>
            <a:r>
              <a:rPr lang="en-US" sz="2400" b="1" dirty="0"/>
              <a:t> </a:t>
            </a:r>
            <a:r>
              <a:rPr lang="en-US" sz="2400" b="1" dirty="0" err="1"/>
              <a:t>pujaanmu</a:t>
            </a:r>
            <a:r>
              <a:rPr lang="en-US" sz="2400" b="1" dirty="0"/>
              <a:t>, </a:t>
            </a:r>
            <a:r>
              <a:rPr lang="en-US" sz="24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aku</a:t>
            </a:r>
            <a:r>
              <a:rPr 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menjumpai</a:t>
            </a:r>
            <a:r>
              <a:rPr 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juga</a:t>
            </a:r>
            <a:r>
              <a:rPr 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sebuah</a:t>
            </a:r>
            <a:r>
              <a:rPr 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mezbah</a:t>
            </a:r>
            <a:r>
              <a:rPr 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dengan</a:t>
            </a:r>
            <a:r>
              <a:rPr 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tulisan</a:t>
            </a:r>
            <a:r>
              <a:rPr 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sz="24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Kepada</a:t>
            </a:r>
            <a:r>
              <a:rPr 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Elohim</a:t>
            </a:r>
            <a:r>
              <a:rPr 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yang </a:t>
            </a:r>
            <a:r>
              <a:rPr lang="en-US" sz="24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tidak</a:t>
            </a:r>
            <a:r>
              <a:rPr 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dikenal</a:t>
            </a:r>
            <a:r>
              <a:rPr lang="en-US" sz="2400" b="1" dirty="0"/>
              <a:t>. </a:t>
            </a:r>
            <a:r>
              <a:rPr lang="en-US" sz="2400" b="1" dirty="0" err="1"/>
              <a:t>Apa</a:t>
            </a:r>
            <a:r>
              <a:rPr lang="en-US" sz="2400" b="1" dirty="0"/>
              <a:t> yang </a:t>
            </a:r>
            <a:r>
              <a:rPr lang="en-US" sz="2400" b="1" dirty="0" err="1"/>
              <a:t>kamu</a:t>
            </a:r>
            <a:r>
              <a:rPr lang="en-US" sz="2400" b="1" dirty="0"/>
              <a:t> </a:t>
            </a:r>
            <a:r>
              <a:rPr lang="en-US" sz="2400" b="1" dirty="0" err="1"/>
              <a:t>sembah</a:t>
            </a:r>
            <a:r>
              <a:rPr lang="en-US" sz="2400" b="1" dirty="0"/>
              <a:t> </a:t>
            </a:r>
            <a:r>
              <a:rPr lang="en-US" sz="2400" b="1" dirty="0" err="1"/>
              <a:t>tanpa</a:t>
            </a:r>
            <a:r>
              <a:rPr lang="en-US" sz="2400" b="1" dirty="0"/>
              <a:t> </a:t>
            </a:r>
            <a:r>
              <a:rPr lang="en-US" sz="2400" b="1" dirty="0" err="1"/>
              <a:t>mengenalnya</a:t>
            </a:r>
            <a:r>
              <a:rPr lang="en-US" sz="2400" b="1" dirty="0"/>
              <a:t>, </a:t>
            </a:r>
            <a:r>
              <a:rPr lang="en-US" sz="2400" b="1" dirty="0" err="1"/>
              <a:t>itulah</a:t>
            </a:r>
            <a:r>
              <a:rPr lang="en-US" sz="2400" b="1" dirty="0"/>
              <a:t> yang </a:t>
            </a:r>
            <a:r>
              <a:rPr lang="en-US" sz="2400" b="1" dirty="0" err="1"/>
              <a:t>kuberitakan</a:t>
            </a:r>
            <a:r>
              <a:rPr lang="en-US" sz="2400" b="1" dirty="0"/>
              <a:t> </a:t>
            </a:r>
            <a:r>
              <a:rPr lang="en-US" sz="2400" b="1" dirty="0" err="1"/>
              <a:t>kepada</a:t>
            </a:r>
            <a:r>
              <a:rPr lang="en-US" sz="2400" b="1" dirty="0"/>
              <a:t> </a:t>
            </a:r>
            <a:r>
              <a:rPr lang="en-US" sz="2400" b="1" dirty="0" err="1"/>
              <a:t>kamu</a:t>
            </a:r>
            <a:r>
              <a:rPr lang="en-US" sz="2400" b="1" dirty="0"/>
              <a:t>. 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Image result for kalender israel"/>
          <p:cNvPicPr>
            <a:picLocks noChangeAspect="1" noChangeArrowheads="1"/>
          </p:cNvPicPr>
          <p:nvPr/>
        </p:nvPicPr>
        <p:blipFill>
          <a:blip r:embed="rId2">
            <a:lum bright="20000" contrast="20000"/>
          </a:blip>
          <a:srcRect/>
          <a:stretch>
            <a:fillRect/>
          </a:stretch>
        </p:blipFill>
        <p:spPr bwMode="auto">
          <a:xfrm>
            <a:off x="374176" y="457200"/>
            <a:ext cx="8465024" cy="5638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685800"/>
            <a:ext cx="3505200" cy="1143000"/>
          </a:xfrm>
          <a:solidFill>
            <a:srgbClr val="FFFFCC"/>
          </a:solidFill>
        </p:spPr>
        <p:txBody>
          <a:bodyPr>
            <a:noAutofit/>
          </a:bodyPr>
          <a:lstStyle/>
          <a:p>
            <a:pPr>
              <a:lnSpc>
                <a:spcPts val="2400"/>
              </a:lnSpc>
            </a:pPr>
            <a:r>
              <a:rPr lang="en-US" sz="2400" b="1" dirty="0" err="1"/>
              <a:t>Kompilasi</a:t>
            </a:r>
            <a:r>
              <a:rPr lang="en-US" sz="2400" b="1" dirty="0"/>
              <a:t> </a:t>
            </a:r>
            <a:r>
              <a:rPr lang="en-US" sz="2400" b="1" dirty="0" err="1"/>
              <a:t>Lagu</a:t>
            </a:r>
            <a:r>
              <a:rPr lang="en-US" sz="2400" b="1" dirty="0"/>
              <a:t/>
            </a:r>
            <a:br>
              <a:rPr lang="en-US" sz="2400" b="1" dirty="0"/>
            </a:br>
            <a:r>
              <a:rPr lang="en-US" sz="2400" b="1" dirty="0" err="1"/>
              <a:t>dari</a:t>
            </a:r>
            <a:r>
              <a:rPr lang="en-US" sz="2400" b="1" dirty="0"/>
              <a:t> “</a:t>
            </a:r>
            <a:r>
              <a:rPr lang="en-US" sz="2400" b="1" u="sng" dirty="0" err="1"/>
              <a:t>Ini</a:t>
            </a:r>
            <a:r>
              <a:rPr lang="en-US" sz="2400" b="1" u="sng" dirty="0"/>
              <a:t> </a:t>
            </a:r>
            <a:r>
              <a:rPr lang="en-US" sz="2400" b="1" u="sng" dirty="0" err="1"/>
              <a:t>Zaman</a:t>
            </a:r>
            <a:r>
              <a:rPr lang="en-US" sz="2400" b="1" u="sng" dirty="0"/>
              <a:t> </a:t>
            </a:r>
            <a:r>
              <a:rPr lang="en-US" sz="2400" b="1" u="sng" dirty="0" err="1"/>
              <a:t>Elia</a:t>
            </a:r>
            <a:r>
              <a:rPr lang="en-US" sz="2400" b="1" dirty="0"/>
              <a:t>”</a:t>
            </a:r>
            <a:br>
              <a:rPr lang="en-US" sz="2400" b="1" dirty="0"/>
            </a:br>
            <a:r>
              <a:rPr lang="en-US" sz="2400" b="1" i="1" dirty="0">
                <a:solidFill>
                  <a:srgbClr val="0000FF"/>
                </a:solidFill>
              </a:rPr>
              <a:t>Words by Romeo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828800"/>
            <a:ext cx="8229600" cy="3992563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en-US" sz="4000" b="1" dirty="0" err="1"/>
              <a:t>Inilah</a:t>
            </a:r>
            <a:r>
              <a:rPr lang="en-US" sz="4000" b="1" dirty="0"/>
              <a:t> </a:t>
            </a:r>
            <a:r>
              <a:rPr lang="en-US" sz="4000" b="1" dirty="0" err="1"/>
              <a:t>Zaman</a:t>
            </a:r>
            <a:r>
              <a:rPr lang="en-US" sz="4000" b="1" dirty="0"/>
              <a:t> </a:t>
            </a:r>
            <a:r>
              <a:rPr lang="en-US" sz="4000" b="1" dirty="0" err="1"/>
              <a:t>Ajaib</a:t>
            </a:r>
            <a:r>
              <a:rPr lang="en-US" sz="4000" b="1" dirty="0"/>
              <a:t> !</a:t>
            </a:r>
          </a:p>
          <a:p>
            <a:pPr algn="ctr">
              <a:buNone/>
            </a:pPr>
            <a:r>
              <a:rPr lang="en-US" sz="4000" b="1" dirty="0" err="1"/>
              <a:t>Bangkitlah</a:t>
            </a:r>
            <a:r>
              <a:rPr lang="en-US" sz="4000" b="1" dirty="0"/>
              <a:t> </a:t>
            </a:r>
            <a:r>
              <a:rPr lang="en-US" sz="4000" b="1" dirty="0" err="1"/>
              <a:t>Penyembah</a:t>
            </a:r>
            <a:r>
              <a:rPr lang="en-US" sz="4000" b="1" dirty="0"/>
              <a:t> </a:t>
            </a:r>
            <a:r>
              <a:rPr lang="en-US" sz="4000" b="1" dirty="0" err="1"/>
              <a:t>YAHshua</a:t>
            </a:r>
            <a:r>
              <a:rPr lang="en-US" sz="4000" b="1" dirty="0"/>
              <a:t>.</a:t>
            </a:r>
          </a:p>
          <a:p>
            <a:pPr algn="ctr">
              <a:buNone/>
            </a:pPr>
            <a:r>
              <a:rPr lang="en-US" sz="4000" b="1" dirty="0" err="1">
                <a:solidFill>
                  <a:srgbClr val="0000FF"/>
                </a:solidFill>
              </a:rPr>
              <a:t>Ruakh.HaMashiakh</a:t>
            </a:r>
            <a:r>
              <a:rPr lang="en-US" sz="4000" b="1" dirty="0">
                <a:solidFill>
                  <a:srgbClr val="0000FF"/>
                </a:solidFill>
              </a:rPr>
              <a:t> </a:t>
            </a:r>
            <a:r>
              <a:rPr lang="en-US" sz="4000" b="1" dirty="0" err="1">
                <a:solidFill>
                  <a:srgbClr val="0000FF"/>
                </a:solidFill>
              </a:rPr>
              <a:t>di</a:t>
            </a:r>
            <a:r>
              <a:rPr lang="en-US" sz="4000" b="1" dirty="0">
                <a:solidFill>
                  <a:srgbClr val="0000FF"/>
                </a:solidFill>
              </a:rPr>
              <a:t>….</a:t>
            </a:r>
            <a:r>
              <a:rPr lang="en-US" sz="4000" b="1" dirty="0" err="1">
                <a:solidFill>
                  <a:srgbClr val="0000FF"/>
                </a:solidFill>
              </a:rPr>
              <a:t>Limpahkan</a:t>
            </a:r>
            <a:endParaRPr lang="en-US" sz="4000" b="1" dirty="0">
              <a:solidFill>
                <a:srgbClr val="0000FF"/>
              </a:solidFill>
            </a:endParaRPr>
          </a:p>
          <a:p>
            <a:pPr algn="ctr">
              <a:buNone/>
            </a:pPr>
            <a:r>
              <a:rPr lang="en-US" sz="4000" b="1" dirty="0" err="1">
                <a:solidFill>
                  <a:srgbClr val="0000FF"/>
                </a:solidFill>
              </a:rPr>
              <a:t>Waktu</a:t>
            </a:r>
            <a:r>
              <a:rPr lang="en-US" sz="4000" b="1" dirty="0">
                <a:solidFill>
                  <a:srgbClr val="0000FF"/>
                </a:solidFill>
              </a:rPr>
              <a:t>-NYA </a:t>
            </a:r>
            <a:r>
              <a:rPr 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DIA</a:t>
            </a:r>
            <a:r>
              <a:rPr lang="en-US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en-US" sz="5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en-US" sz="4000" b="1" dirty="0">
                <a:solidFill>
                  <a:srgbClr val="0000FF"/>
                </a:solidFill>
              </a:rPr>
              <a:t> … </a:t>
            </a:r>
            <a:r>
              <a:rPr lang="en-US" sz="4000" b="1" dirty="0" err="1">
                <a:solidFill>
                  <a:srgbClr val="0000FF"/>
                </a:solidFill>
              </a:rPr>
              <a:t>Persingkat</a:t>
            </a:r>
            <a:r>
              <a:rPr lang="en-US" sz="4000" b="1" dirty="0">
                <a:solidFill>
                  <a:srgbClr val="0000FF"/>
                </a:solidFill>
              </a:rPr>
              <a:t> …</a:t>
            </a:r>
          </a:p>
          <a:p>
            <a:pPr algn="ctr">
              <a:buNone/>
            </a:pPr>
            <a:r>
              <a:rPr lang="en-US" sz="4000" b="1" dirty="0" err="1"/>
              <a:t>Goncangan</a:t>
            </a:r>
            <a:r>
              <a:rPr lang="en-US" sz="4000" b="1" dirty="0"/>
              <a:t> </a:t>
            </a:r>
            <a:r>
              <a:rPr lang="en-US" sz="4000" b="1" dirty="0" err="1"/>
              <a:t>K’hidupan</a:t>
            </a:r>
            <a:r>
              <a:rPr lang="en-US" sz="4000" b="1" dirty="0"/>
              <a:t> </a:t>
            </a:r>
            <a:r>
              <a:rPr lang="en-US" sz="4000" b="1" dirty="0" err="1"/>
              <a:t>Meningkat</a:t>
            </a:r>
            <a:endParaRPr lang="en-US" sz="4000" b="1" dirty="0"/>
          </a:p>
          <a:p>
            <a:pPr algn="ctr">
              <a:buNone/>
            </a:pPr>
            <a:r>
              <a:rPr lang="en-US" sz="4000" b="1" dirty="0" err="1"/>
              <a:t>Nubuatan</a:t>
            </a:r>
            <a:r>
              <a:rPr lang="en-US" sz="4000" b="1" dirty="0"/>
              <a:t> </a:t>
            </a:r>
            <a:r>
              <a:rPr lang="en-US" sz="4000" b="1" dirty="0" err="1"/>
              <a:t>di</a:t>
            </a:r>
            <a:r>
              <a:rPr lang="en-US" sz="4000" b="1" dirty="0"/>
              <a:t>…</a:t>
            </a:r>
            <a:r>
              <a:rPr lang="en-US" sz="4000" b="1" dirty="0" err="1"/>
              <a:t>Genapkan</a:t>
            </a:r>
            <a:r>
              <a:rPr lang="en-US" sz="4000" b="1" dirty="0"/>
              <a:t> </a:t>
            </a:r>
          </a:p>
        </p:txBody>
      </p:sp>
      <p:sp>
        <p:nvSpPr>
          <p:cNvPr id="4" name="Right Arrow 3"/>
          <p:cNvSpPr/>
          <p:nvPr/>
        </p:nvSpPr>
        <p:spPr>
          <a:xfrm rot="16200000">
            <a:off x="7734300" y="4076700"/>
            <a:ext cx="609600" cy="381000"/>
          </a:xfrm>
          <a:prstGeom prst="right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38800" y="762000"/>
            <a:ext cx="542135" cy="92333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Image result for kalender israel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457200" y="533400"/>
            <a:ext cx="8222751" cy="5638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21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2161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124180190"/>
              </p:ext>
            </p:extLst>
          </p:nvPr>
        </p:nvGraphicFramePr>
        <p:xfrm>
          <a:off x="228600" y="152400"/>
          <a:ext cx="8610600" cy="6477000"/>
        </p:xfrm>
        <a:graphic>
          <a:graphicData uri="http://schemas.openxmlformats.org/presentationml/2006/ole">
            <p:oleObj spid="_x0000_s9223" name="Slide" r:id="rId3" imgW="4622800" imgH="3479800" progId="PowerPoint.Slide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229600" cy="39925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000" b="1" dirty="0">
                <a:solidFill>
                  <a:srgbClr val="FF0000"/>
                </a:solidFill>
                <a:latin typeface="Arial Black" pitchFamily="34" charset="0"/>
              </a:rPr>
              <a:t>#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/>
              <a:t>Ye…</a:t>
            </a:r>
            <a:r>
              <a:rPr lang="en-US" sz="4000" b="1" dirty="0" err="1"/>
              <a:t>shua</a:t>
            </a:r>
            <a:r>
              <a:rPr lang="en-US" sz="4000" b="1" dirty="0">
                <a:solidFill>
                  <a:srgbClr val="FF0000"/>
                </a:solidFill>
                <a:latin typeface="Arial Black" pitchFamily="34" charset="0"/>
              </a:rPr>
              <a:t>!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/>
              <a:t> </a:t>
            </a:r>
            <a:r>
              <a:rPr lang="en-US" sz="4000" b="1" dirty="0" err="1"/>
              <a:t>HaMa</a:t>
            </a:r>
            <a:r>
              <a:rPr lang="en-US" sz="4000" b="1" dirty="0"/>
              <a:t>…</a:t>
            </a:r>
            <a:r>
              <a:rPr lang="en-US" sz="4000" b="1" dirty="0" err="1"/>
              <a:t>shiakh</a:t>
            </a:r>
            <a:r>
              <a:rPr lang="en-US" sz="4000" b="1" dirty="0">
                <a:solidFill>
                  <a:srgbClr val="FF0000"/>
                </a:solidFill>
                <a:latin typeface="Arial Black" pitchFamily="34" charset="0"/>
              </a:rPr>
              <a:t>!</a:t>
            </a:r>
          </a:p>
          <a:p>
            <a:pPr algn="ctr">
              <a:buNone/>
            </a:pPr>
            <a:r>
              <a:rPr lang="en-US" sz="4000" b="1" dirty="0"/>
              <a:t>Ra…</a:t>
            </a:r>
            <a:r>
              <a:rPr lang="en-US" sz="4000" b="1" dirty="0" err="1"/>
              <a:t>ja</a:t>
            </a:r>
            <a:r>
              <a:rPr lang="en-US" sz="4000" b="1" dirty="0"/>
              <a:t> </a:t>
            </a:r>
            <a:r>
              <a:rPr lang="en-US" sz="4000" b="1" dirty="0" err="1"/>
              <a:t>Surga</a:t>
            </a:r>
            <a:r>
              <a:rPr lang="en-US" sz="4000" b="1" dirty="0"/>
              <a:t>   Raja </a:t>
            </a:r>
            <a:r>
              <a:rPr lang="en-US" sz="4000" b="1" dirty="0" err="1"/>
              <a:t>Kemuliaan</a:t>
            </a:r>
            <a:endParaRPr lang="en-US" sz="4000" b="1" dirty="0"/>
          </a:p>
          <a:p>
            <a:pPr algn="ctr">
              <a:buNone/>
            </a:pPr>
            <a:r>
              <a:rPr lang="en-US" sz="4000" b="1" dirty="0"/>
              <a:t>DIA Se…</a:t>
            </a:r>
            <a:r>
              <a:rPr lang="en-US" sz="4000" b="1" dirty="0" err="1"/>
              <a:t>lalu</a:t>
            </a:r>
            <a:r>
              <a:rPr lang="en-US" sz="4000" b="1" dirty="0"/>
              <a:t> </a:t>
            </a:r>
            <a:r>
              <a:rPr lang="en-US" sz="4000" b="1" dirty="0" err="1"/>
              <a:t>Lihat</a:t>
            </a:r>
            <a:r>
              <a:rPr lang="en-US" sz="4000" b="1" dirty="0"/>
              <a:t> </a:t>
            </a:r>
            <a:r>
              <a:rPr lang="en-US" sz="4000" b="1" dirty="0" err="1"/>
              <a:t>Hati</a:t>
            </a:r>
            <a:r>
              <a:rPr lang="en-US" sz="4000" b="1" dirty="0"/>
              <a:t> mu</a:t>
            </a:r>
          </a:p>
          <a:p>
            <a:pPr algn="ctr">
              <a:buNone/>
            </a:pPr>
            <a:r>
              <a:rPr lang="en-US" sz="4000" b="1" dirty="0" err="1">
                <a:solidFill>
                  <a:srgbClr val="FF0000"/>
                </a:solidFill>
              </a:rPr>
              <a:t>Kasih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Mula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Mula</a:t>
            </a:r>
            <a:r>
              <a:rPr lang="en-US" sz="4000" b="1" dirty="0">
                <a:solidFill>
                  <a:srgbClr val="FF0000"/>
                </a:solidFill>
              </a:rPr>
              <a:t> mu</a:t>
            </a:r>
          </a:p>
          <a:p>
            <a:pPr algn="ctr">
              <a:buNone/>
            </a:pPr>
            <a:r>
              <a:rPr lang="en-US" sz="4000" b="1" i="1" dirty="0" err="1"/>
              <a:t>Harus</a:t>
            </a:r>
            <a:r>
              <a:rPr lang="en-US" sz="4000" b="1" i="1" dirty="0" err="1">
                <a:solidFill>
                  <a:srgbClr val="FF0000"/>
                </a:solidFill>
              </a:rPr>
              <a:t>.</a:t>
            </a:r>
            <a:r>
              <a:rPr lang="en-US" sz="4000" b="1" i="1" dirty="0" err="1"/>
              <a:t>Terus</a:t>
            </a:r>
            <a:r>
              <a:rPr lang="en-US" sz="4000" b="1" i="1" dirty="0" err="1">
                <a:solidFill>
                  <a:srgbClr val="FF0000"/>
                </a:solidFill>
              </a:rPr>
              <a:t>.</a:t>
            </a:r>
            <a:r>
              <a:rPr lang="en-US" sz="4000" b="1" i="1" dirty="0" err="1"/>
              <a:t>Berg’lora</a:t>
            </a:r>
            <a:r>
              <a:rPr lang="en-US" sz="4000" b="1" i="1" dirty="0"/>
              <a:t>….</a:t>
            </a:r>
          </a:p>
        </p:txBody>
      </p:sp>
      <p:cxnSp>
        <p:nvCxnSpPr>
          <p:cNvPr id="4" name="Straight Connector 3"/>
          <p:cNvCxnSpPr/>
          <p:nvPr/>
        </p:nvCxnSpPr>
        <p:spPr>
          <a:xfrm rot="5400000">
            <a:off x="6172994" y="3428206"/>
            <a:ext cx="3200400" cy="1588"/>
          </a:xfrm>
          <a:prstGeom prst="line">
            <a:avLst/>
          </a:prstGeom>
          <a:ln w="76200">
            <a:solidFill>
              <a:schemeClr val="tx1"/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7162800" y="3200400"/>
            <a:ext cx="11208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2x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533400"/>
            <a:ext cx="3505200" cy="1143000"/>
          </a:xfrm>
          <a:solidFill>
            <a:srgbClr val="FFFFCC"/>
          </a:solidFill>
        </p:spPr>
        <p:txBody>
          <a:bodyPr>
            <a:noAutofit/>
          </a:bodyPr>
          <a:lstStyle/>
          <a:p>
            <a:pPr>
              <a:lnSpc>
                <a:spcPts val="2400"/>
              </a:lnSpc>
            </a:pPr>
            <a:r>
              <a:rPr lang="en-US" sz="2400" b="1" dirty="0" err="1"/>
              <a:t>Kompilasi</a:t>
            </a:r>
            <a:r>
              <a:rPr lang="en-US" sz="2400" b="1" dirty="0"/>
              <a:t> </a:t>
            </a:r>
            <a:r>
              <a:rPr lang="en-US" sz="2400" b="1" dirty="0" err="1"/>
              <a:t>Lagu</a:t>
            </a:r>
            <a:r>
              <a:rPr lang="en-US" sz="2400" b="1" dirty="0"/>
              <a:t/>
            </a:r>
            <a:br>
              <a:rPr lang="en-US" sz="2400" b="1" dirty="0"/>
            </a:br>
            <a:r>
              <a:rPr lang="en-US" sz="2400" b="1" dirty="0" err="1"/>
              <a:t>dari</a:t>
            </a:r>
            <a:r>
              <a:rPr lang="en-US" sz="2400" b="1" dirty="0"/>
              <a:t> “</a:t>
            </a:r>
            <a:r>
              <a:rPr lang="en-US" sz="2400" b="1" u="sng" dirty="0" err="1"/>
              <a:t>Ini</a:t>
            </a:r>
            <a:r>
              <a:rPr lang="en-US" sz="2400" b="1" u="sng" dirty="0"/>
              <a:t> </a:t>
            </a:r>
            <a:r>
              <a:rPr lang="en-US" sz="2400" b="1" u="sng" dirty="0" err="1"/>
              <a:t>Zaman</a:t>
            </a:r>
            <a:r>
              <a:rPr lang="en-US" sz="2400" b="1" u="sng" dirty="0"/>
              <a:t> </a:t>
            </a:r>
            <a:r>
              <a:rPr lang="en-US" sz="2400" b="1" u="sng" dirty="0" err="1"/>
              <a:t>Elia</a:t>
            </a:r>
            <a:r>
              <a:rPr lang="en-US" sz="2400" b="1" dirty="0"/>
              <a:t>”</a:t>
            </a:r>
            <a:br>
              <a:rPr lang="en-US" sz="2400" b="1" dirty="0"/>
            </a:br>
            <a:r>
              <a:rPr lang="en-US" sz="2400" b="1" i="1" dirty="0">
                <a:solidFill>
                  <a:srgbClr val="0000FF"/>
                </a:solidFill>
              </a:rPr>
              <a:t>Words by Romeo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828800"/>
            <a:ext cx="8229600" cy="4419600"/>
          </a:xfrm>
        </p:spPr>
        <p:txBody>
          <a:bodyPr>
            <a:normAutofit/>
          </a:bodyPr>
          <a:lstStyle/>
          <a:p>
            <a:pPr algn="ctr">
              <a:lnSpc>
                <a:spcPts val="3000"/>
              </a:lnSpc>
              <a:buNone/>
            </a:pPr>
            <a:r>
              <a:rPr lang="en-US" sz="3600" b="1" dirty="0" err="1"/>
              <a:t>Zaman</a:t>
            </a:r>
            <a:r>
              <a:rPr lang="en-US" sz="3600" b="1" dirty="0"/>
              <a:t> </a:t>
            </a:r>
            <a:r>
              <a:rPr lang="en-US" sz="3600" b="1" dirty="0" err="1"/>
              <a:t>Ajaib</a:t>
            </a:r>
            <a:r>
              <a:rPr lang="en-US" sz="3600" b="1" dirty="0"/>
              <a:t> </a:t>
            </a:r>
            <a:r>
              <a:rPr lang="en-US" sz="3600" b="1" dirty="0" err="1"/>
              <a:t>S’dang</a:t>
            </a:r>
            <a:r>
              <a:rPr lang="en-US" sz="3600" b="1" dirty="0"/>
              <a:t> </a:t>
            </a:r>
            <a:r>
              <a:rPr lang="en-US" sz="3600" b="1" dirty="0" err="1"/>
              <a:t>Terjadi</a:t>
            </a:r>
            <a:endParaRPr lang="en-US" sz="3600" b="1" dirty="0"/>
          </a:p>
          <a:p>
            <a:pPr algn="ctr">
              <a:lnSpc>
                <a:spcPts val="3000"/>
              </a:lnSpc>
              <a:buNone/>
            </a:pPr>
            <a:r>
              <a:rPr lang="en-US" sz="3600" b="1" dirty="0" err="1"/>
              <a:t>Ruakh</a:t>
            </a:r>
            <a:r>
              <a:rPr lang="en-US" sz="3600" b="1" dirty="0"/>
              <a:t> </a:t>
            </a:r>
            <a:r>
              <a:rPr lang="en-US" sz="3600" b="1" u="sng" dirty="0">
                <a:solidFill>
                  <a:srgbClr val="FF0000"/>
                </a:solidFill>
              </a:rPr>
              <a:t>KHENOKH</a:t>
            </a:r>
            <a:r>
              <a:rPr lang="en-US" sz="3600" b="1" dirty="0"/>
              <a:t>.DIA Se..</a:t>
            </a:r>
            <a:r>
              <a:rPr lang="en-US" sz="3600" b="1" dirty="0" err="1"/>
              <a:t>barkan</a:t>
            </a:r>
            <a:endParaRPr lang="en-US" sz="3600" b="1" dirty="0"/>
          </a:p>
          <a:p>
            <a:pPr algn="ctr">
              <a:lnSpc>
                <a:spcPts val="3000"/>
              </a:lnSpc>
              <a:buNone/>
            </a:pPr>
            <a:r>
              <a:rPr lang="en-US" sz="3600" b="1" dirty="0" err="1">
                <a:solidFill>
                  <a:srgbClr val="0000FF"/>
                </a:solidFill>
              </a:rPr>
              <a:t>G’lombang.</a:t>
            </a:r>
            <a:r>
              <a:rPr lang="en-US" sz="3600" b="1" u="sng" dirty="0" err="1">
                <a:solidFill>
                  <a:srgbClr val="0000FF"/>
                </a:solidFill>
              </a:rPr>
              <a:t>METUSALAKH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</a:p>
          <a:p>
            <a:pPr algn="ctr">
              <a:lnSpc>
                <a:spcPts val="3000"/>
              </a:lnSpc>
              <a:buNone/>
            </a:pPr>
            <a:r>
              <a:rPr lang="en-US" sz="3600" b="1" dirty="0">
                <a:solidFill>
                  <a:srgbClr val="0000FF"/>
                </a:solidFill>
              </a:rPr>
              <a:t>DIA </a:t>
            </a:r>
            <a:r>
              <a:rPr lang="en-US" sz="3600" b="1" dirty="0" err="1">
                <a:solidFill>
                  <a:srgbClr val="0000FF"/>
                </a:solidFill>
              </a:rPr>
              <a:t>Siapkan</a:t>
            </a:r>
            <a:endParaRPr lang="en-US" sz="3600" b="1" dirty="0">
              <a:solidFill>
                <a:srgbClr val="0000FF"/>
              </a:solidFill>
            </a:endParaRPr>
          </a:p>
          <a:p>
            <a:pPr algn="ctr">
              <a:lnSpc>
                <a:spcPts val="3000"/>
              </a:lnSpc>
              <a:buNone/>
            </a:pPr>
            <a:r>
              <a:rPr lang="en-US" sz="3600" b="1" dirty="0" err="1">
                <a:solidFill>
                  <a:srgbClr val="0000FF"/>
                </a:solidFill>
              </a:rPr>
              <a:t>Itu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Panah</a:t>
            </a:r>
            <a:r>
              <a:rPr lang="en-US" sz="3600" b="1" dirty="0">
                <a:solidFill>
                  <a:srgbClr val="0000FF"/>
                </a:solidFill>
              </a:rPr>
              <a:t> A….PI </a:t>
            </a:r>
            <a:r>
              <a:rPr lang="en-US" sz="3600" b="1" dirty="0" err="1">
                <a:solidFill>
                  <a:srgbClr val="0000FF"/>
                </a:solidFill>
              </a:rPr>
              <a:t>YAHshua</a:t>
            </a:r>
            <a:r>
              <a:rPr lang="en-US" sz="3600" b="1" dirty="0">
                <a:solidFill>
                  <a:srgbClr val="0000FF"/>
                </a:solidFill>
              </a:rPr>
              <a:t>…</a:t>
            </a:r>
          </a:p>
          <a:p>
            <a:pPr algn="ctr">
              <a:lnSpc>
                <a:spcPts val="3000"/>
              </a:lnSpc>
              <a:buNone/>
            </a:pPr>
            <a:r>
              <a:rPr lang="en-US" sz="3600" b="1" dirty="0" err="1"/>
              <a:t>S’tiap</a:t>
            </a:r>
            <a:r>
              <a:rPr lang="en-US" sz="3600" b="1" dirty="0"/>
              <a:t> Kita Yang Ma…u </a:t>
            </a:r>
            <a:r>
              <a:rPr lang="en-US" sz="3600" b="1" dirty="0" err="1"/>
              <a:t>Berserah</a:t>
            </a:r>
            <a:endParaRPr lang="en-US" sz="3600" b="1" dirty="0"/>
          </a:p>
          <a:p>
            <a:pPr algn="ctr">
              <a:lnSpc>
                <a:spcPts val="3000"/>
              </a:lnSpc>
              <a:buNone/>
            </a:pPr>
            <a:r>
              <a:rPr lang="en-US" sz="3600" b="1" dirty="0" err="1"/>
              <a:t>engkau</a:t>
            </a:r>
            <a:r>
              <a:rPr lang="en-US" sz="3600" b="1" dirty="0" err="1">
                <a:solidFill>
                  <a:srgbClr val="FF0000"/>
                </a:solidFill>
              </a:rPr>
              <a:t>.</a:t>
            </a:r>
            <a:r>
              <a:rPr lang="en-US" sz="3600" b="1" dirty="0" err="1"/>
              <a:t>‘kan</a:t>
            </a:r>
            <a:r>
              <a:rPr lang="en-US" sz="3600" b="1" dirty="0" err="1">
                <a:solidFill>
                  <a:srgbClr val="FF0000"/>
                </a:solidFill>
              </a:rPr>
              <a:t>.</a:t>
            </a:r>
            <a:r>
              <a:rPr lang="en-US" sz="3600" b="1" dirty="0" err="1"/>
              <a:t>Menjadi</a:t>
            </a:r>
            <a:r>
              <a:rPr lang="en-US" sz="3600" b="1" dirty="0"/>
              <a:t> </a:t>
            </a:r>
            <a:r>
              <a:rPr lang="en-US" sz="3600" b="1" u="sng" dirty="0"/>
              <a:t>LAMEKH</a:t>
            </a:r>
            <a:endParaRPr lang="en-US" sz="3600" b="1" dirty="0"/>
          </a:p>
          <a:p>
            <a:pPr algn="ctr">
              <a:lnSpc>
                <a:spcPts val="3000"/>
              </a:lnSpc>
              <a:buNone/>
            </a:pPr>
            <a:r>
              <a:rPr lang="en-US" sz="3600" b="1" dirty="0"/>
              <a:t>( </a:t>
            </a:r>
            <a:r>
              <a:rPr lang="en-US" sz="3600" b="1" i="1" u="sng" dirty="0" err="1"/>
              <a:t>DIA</a:t>
            </a:r>
            <a:r>
              <a:rPr lang="en-US" sz="3600" b="1" i="1" u="sng" dirty="0" err="1">
                <a:solidFill>
                  <a:srgbClr val="FF0000"/>
                </a:solidFill>
              </a:rPr>
              <a:t>.</a:t>
            </a:r>
            <a:r>
              <a:rPr lang="en-US" sz="3600" b="1" i="1" u="sng" dirty="0" err="1"/>
              <a:t>Jadikan</a:t>
            </a:r>
            <a:r>
              <a:rPr lang="en-US" sz="3600" b="1" i="1" u="sng" dirty="0" err="1">
                <a:solidFill>
                  <a:srgbClr val="FF0000"/>
                </a:solidFill>
              </a:rPr>
              <a:t>.</a:t>
            </a:r>
            <a:r>
              <a:rPr lang="en-US" sz="3600" b="1" i="1" u="sng" dirty="0" err="1"/>
              <a:t>kau</a:t>
            </a:r>
            <a:r>
              <a:rPr lang="en-US" sz="3600" b="1" dirty="0"/>
              <a:t>   </a:t>
            </a:r>
            <a:r>
              <a:rPr lang="en-US" sz="3600" b="1" u="sng" dirty="0"/>
              <a:t>POWERFUL</a:t>
            </a:r>
            <a:r>
              <a:rPr lang="en-US" sz="3600" b="1" dirty="0"/>
              <a:t> )</a:t>
            </a:r>
          </a:p>
          <a:p>
            <a:pPr algn="ctr">
              <a:lnSpc>
                <a:spcPts val="3000"/>
              </a:lnSpc>
              <a:buNone/>
            </a:pPr>
            <a:endParaRPr lang="en-US" sz="3600" b="1" dirty="0"/>
          </a:p>
        </p:txBody>
      </p:sp>
      <p:sp>
        <p:nvSpPr>
          <p:cNvPr id="4" name="Right Arrow 3"/>
          <p:cNvSpPr/>
          <p:nvPr/>
        </p:nvSpPr>
        <p:spPr>
          <a:xfrm rot="16200000">
            <a:off x="6896100" y="3771900"/>
            <a:ext cx="609600" cy="381000"/>
          </a:xfrm>
          <a:prstGeom prst="right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752600" y="5791200"/>
            <a:ext cx="3048000" cy="1588"/>
          </a:xfrm>
          <a:prstGeom prst="line">
            <a:avLst/>
          </a:prstGeom>
          <a:ln w="57150">
            <a:solidFill>
              <a:srgbClr val="FF00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5638800" y="762000"/>
            <a:ext cx="542136" cy="92333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229600" cy="3992563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en-US" sz="4000" b="1" dirty="0">
                <a:solidFill>
                  <a:srgbClr val="FF0000"/>
                </a:solidFill>
                <a:latin typeface="Arial Black" pitchFamily="34" charset="0"/>
              </a:rPr>
              <a:t># #</a:t>
            </a:r>
            <a:r>
              <a:rPr lang="en-US" sz="4000" b="1" dirty="0">
                <a:solidFill>
                  <a:srgbClr val="FF0000"/>
                </a:solidFill>
              </a:rPr>
              <a:t>  </a:t>
            </a:r>
            <a:r>
              <a:rPr lang="en-US" sz="4000" b="1" dirty="0"/>
              <a:t>Ye…</a:t>
            </a:r>
            <a:r>
              <a:rPr lang="en-US" sz="4000" b="1" dirty="0" err="1"/>
              <a:t>shua</a:t>
            </a:r>
            <a:r>
              <a:rPr lang="en-US" sz="4000" b="1" dirty="0"/>
              <a:t> </a:t>
            </a:r>
            <a:r>
              <a:rPr lang="en-US" sz="4000" b="1" dirty="0">
                <a:solidFill>
                  <a:srgbClr val="FF0000"/>
                </a:solidFill>
                <a:latin typeface="Arial Black" pitchFamily="34" charset="0"/>
              </a:rPr>
              <a:t>!</a:t>
            </a:r>
            <a:r>
              <a:rPr lang="en-US" sz="4000" b="1" dirty="0">
                <a:solidFill>
                  <a:srgbClr val="0000FF"/>
                </a:solidFill>
                <a:latin typeface="Arial Black" pitchFamily="34" charset="0"/>
              </a:rPr>
              <a:t> </a:t>
            </a:r>
            <a:r>
              <a:rPr lang="en-US" sz="4000" b="1" dirty="0"/>
              <a:t> </a:t>
            </a:r>
            <a:r>
              <a:rPr lang="en-US" sz="4000" b="1" dirty="0" err="1"/>
              <a:t>HaMa</a:t>
            </a:r>
            <a:r>
              <a:rPr lang="en-US" sz="4000" b="1" dirty="0"/>
              <a:t>…</a:t>
            </a:r>
            <a:r>
              <a:rPr lang="en-US" sz="4000" b="1" dirty="0" err="1"/>
              <a:t>shiakh</a:t>
            </a:r>
            <a:r>
              <a:rPr lang="en-US" sz="4000" b="1" dirty="0"/>
              <a:t> </a:t>
            </a:r>
            <a:r>
              <a:rPr lang="en-US" sz="4000" b="1" dirty="0">
                <a:solidFill>
                  <a:srgbClr val="FF0000"/>
                </a:solidFill>
                <a:latin typeface="Arial Black" pitchFamily="34" charset="0"/>
              </a:rPr>
              <a:t>!</a:t>
            </a:r>
          </a:p>
          <a:p>
            <a:pPr algn="ctr">
              <a:buNone/>
            </a:pPr>
            <a:r>
              <a:rPr lang="en-US" sz="4000" b="1" dirty="0"/>
              <a:t>YAHVEH TZE’VA’OTH</a:t>
            </a:r>
          </a:p>
          <a:p>
            <a:pPr algn="ctr">
              <a:buNone/>
            </a:pPr>
            <a:r>
              <a:rPr lang="en-US" sz="4000" b="1" dirty="0" err="1"/>
              <a:t>K’hendak</a:t>
            </a:r>
            <a:r>
              <a:rPr lang="en-US" sz="4000" b="1" dirty="0"/>
              <a:t> MU </a:t>
            </a:r>
            <a:r>
              <a:rPr lang="en-US" sz="4000" b="1" dirty="0" err="1"/>
              <a:t>Jadilah</a:t>
            </a:r>
            <a:endParaRPr lang="en-US" sz="4000" b="1" dirty="0"/>
          </a:p>
          <a:p>
            <a:pPr algn="ctr">
              <a:buNone/>
            </a:pPr>
            <a:r>
              <a:rPr lang="en-US" sz="4000" b="1" dirty="0" err="1">
                <a:solidFill>
                  <a:srgbClr val="FF0000"/>
                </a:solidFill>
              </a:rPr>
              <a:t>Ikut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Yeshua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</a:p>
          <a:p>
            <a:pPr algn="ctr">
              <a:buNone/>
            </a:pPr>
            <a:r>
              <a:rPr lang="en-US" sz="4000" b="1" dirty="0" err="1">
                <a:solidFill>
                  <a:srgbClr val="FF0000"/>
                </a:solidFill>
              </a:rPr>
              <a:t>Hidup</a:t>
            </a:r>
            <a:r>
              <a:rPr lang="en-US" sz="4000" b="1" dirty="0">
                <a:solidFill>
                  <a:srgbClr val="FF0000"/>
                </a:solidFill>
              </a:rPr>
              <a:t> mu DIA </a:t>
            </a:r>
            <a:r>
              <a:rPr lang="en-US" sz="4000" b="1" dirty="0" err="1">
                <a:solidFill>
                  <a:srgbClr val="FF0000"/>
                </a:solidFill>
              </a:rPr>
              <a:t>Angkat</a:t>
            </a:r>
            <a:endParaRPr lang="en-US" sz="4000" b="1" dirty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en-US" sz="4000" b="1" i="1" dirty="0" err="1"/>
              <a:t>Engkau.DIA.Jadikan</a:t>
            </a:r>
            <a:endParaRPr lang="en-US" sz="4000" b="1" i="1" dirty="0"/>
          </a:p>
          <a:p>
            <a:pPr algn="ctr">
              <a:buNone/>
            </a:pPr>
            <a:r>
              <a:rPr lang="en-US" sz="4000" b="1" i="1" dirty="0" err="1"/>
              <a:t>Tanda</a:t>
            </a:r>
            <a:r>
              <a:rPr lang="en-US" sz="4000" b="1" i="1" dirty="0"/>
              <a:t>-A…</a:t>
            </a:r>
            <a:r>
              <a:rPr lang="en-US" sz="4000" b="1" i="1" dirty="0" err="1"/>
              <a:t>jaib</a:t>
            </a:r>
            <a:r>
              <a:rPr lang="en-US" sz="4000" b="1" i="1" dirty="0"/>
              <a:t> ….</a:t>
            </a:r>
          </a:p>
        </p:txBody>
      </p:sp>
      <p:cxnSp>
        <p:nvCxnSpPr>
          <p:cNvPr id="6" name="Straight Connector 5"/>
          <p:cNvCxnSpPr/>
          <p:nvPr/>
        </p:nvCxnSpPr>
        <p:spPr>
          <a:xfrm rot="5400000">
            <a:off x="5562600" y="3581400"/>
            <a:ext cx="3200400" cy="1588"/>
          </a:xfrm>
          <a:prstGeom prst="line">
            <a:avLst/>
          </a:prstGeom>
          <a:ln w="76200">
            <a:solidFill>
              <a:schemeClr val="tx1"/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6858000" y="2819400"/>
            <a:ext cx="11208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2x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533400"/>
            <a:ext cx="3505200" cy="1143000"/>
          </a:xfrm>
          <a:solidFill>
            <a:srgbClr val="FFFFCC"/>
          </a:solidFill>
        </p:spPr>
        <p:txBody>
          <a:bodyPr>
            <a:noAutofit/>
          </a:bodyPr>
          <a:lstStyle/>
          <a:p>
            <a:pPr>
              <a:lnSpc>
                <a:spcPts val="2400"/>
              </a:lnSpc>
            </a:pPr>
            <a:r>
              <a:rPr lang="en-US" sz="2400" b="1" dirty="0" err="1"/>
              <a:t>Kompilasi</a:t>
            </a:r>
            <a:r>
              <a:rPr lang="en-US" sz="2400" b="1" dirty="0"/>
              <a:t> </a:t>
            </a:r>
            <a:r>
              <a:rPr lang="en-US" sz="2400" b="1" dirty="0" err="1"/>
              <a:t>Lagu</a:t>
            </a:r>
            <a:r>
              <a:rPr lang="en-US" sz="2400" b="1" dirty="0"/>
              <a:t/>
            </a:r>
            <a:br>
              <a:rPr lang="en-US" sz="2400" b="1" dirty="0"/>
            </a:br>
            <a:r>
              <a:rPr lang="en-US" sz="2400" b="1" dirty="0" err="1"/>
              <a:t>dari</a:t>
            </a:r>
            <a:r>
              <a:rPr lang="en-US" sz="2400" b="1" dirty="0"/>
              <a:t> “</a:t>
            </a:r>
            <a:r>
              <a:rPr lang="en-US" sz="2400" b="1" u="sng" dirty="0" err="1"/>
              <a:t>Ini</a:t>
            </a:r>
            <a:r>
              <a:rPr lang="en-US" sz="2400" b="1" u="sng" dirty="0"/>
              <a:t> </a:t>
            </a:r>
            <a:r>
              <a:rPr lang="en-US" sz="2400" b="1" u="sng" dirty="0" err="1"/>
              <a:t>Zaman</a:t>
            </a:r>
            <a:r>
              <a:rPr lang="en-US" sz="2400" b="1" u="sng" dirty="0"/>
              <a:t> </a:t>
            </a:r>
            <a:r>
              <a:rPr lang="en-US" sz="2400" b="1" u="sng" dirty="0" err="1"/>
              <a:t>Elia</a:t>
            </a:r>
            <a:r>
              <a:rPr lang="en-US" sz="2400" b="1" dirty="0"/>
              <a:t>”</a:t>
            </a:r>
            <a:br>
              <a:rPr lang="en-US" sz="2400" b="1" dirty="0"/>
            </a:br>
            <a:r>
              <a:rPr lang="en-US" sz="2400" b="1" i="1" dirty="0">
                <a:solidFill>
                  <a:srgbClr val="0000FF"/>
                </a:solidFill>
              </a:rPr>
              <a:t>Words by Romeo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828800"/>
            <a:ext cx="8229600" cy="4419600"/>
          </a:xfrm>
        </p:spPr>
        <p:txBody>
          <a:bodyPr>
            <a:normAutofit/>
          </a:bodyPr>
          <a:lstStyle/>
          <a:p>
            <a:pPr algn="ctr">
              <a:lnSpc>
                <a:spcPts val="3500"/>
              </a:lnSpc>
              <a:buNone/>
            </a:pPr>
            <a:r>
              <a:rPr lang="en-US" sz="3600" b="1" dirty="0"/>
              <a:t>Dari </a:t>
            </a:r>
            <a:r>
              <a:rPr lang="en-US" sz="3600" b="1" dirty="0" err="1"/>
              <a:t>Rahim</a:t>
            </a:r>
            <a:r>
              <a:rPr lang="en-US" sz="3600" b="1" dirty="0"/>
              <a:t> </a:t>
            </a:r>
            <a:r>
              <a:rPr lang="en-US" sz="3600" b="1" u="sng" dirty="0"/>
              <a:t>HENOKH</a:t>
            </a:r>
            <a:r>
              <a:rPr lang="en-US" sz="3600" b="1" dirty="0"/>
              <a:t> </a:t>
            </a:r>
            <a:r>
              <a:rPr lang="en-US" sz="3600" b="1" dirty="0" err="1"/>
              <a:t>Lahirlah</a:t>
            </a:r>
            <a:endParaRPr lang="en-US" sz="3600" b="1" dirty="0"/>
          </a:p>
          <a:p>
            <a:pPr algn="ctr">
              <a:lnSpc>
                <a:spcPts val="3500"/>
              </a:lnSpc>
              <a:buNone/>
            </a:pPr>
            <a:r>
              <a:rPr lang="en-US" sz="3600" b="1" u="sng" dirty="0"/>
              <a:t>METHUSALAKH</a:t>
            </a:r>
            <a:r>
              <a:rPr lang="en-US" sz="3600" b="1" dirty="0"/>
              <a:t>  </a:t>
            </a:r>
            <a:r>
              <a:rPr lang="en-US" sz="3600" b="1" u="sng" dirty="0"/>
              <a:t>LAMEKH</a:t>
            </a:r>
            <a:r>
              <a:rPr lang="en-US" sz="3600" b="1" dirty="0"/>
              <a:t>  </a:t>
            </a:r>
            <a:r>
              <a:rPr lang="en-US" sz="3600" b="1" dirty="0" err="1"/>
              <a:t>dan</a:t>
            </a:r>
            <a:r>
              <a:rPr lang="en-US" sz="3600" b="1" dirty="0"/>
              <a:t> </a:t>
            </a:r>
            <a:r>
              <a:rPr lang="en-US" sz="3600" b="1" u="sng" dirty="0"/>
              <a:t>NUH</a:t>
            </a:r>
          </a:p>
          <a:p>
            <a:pPr algn="ctr">
              <a:lnSpc>
                <a:spcPts val="3500"/>
              </a:lnSpc>
              <a:buNone/>
            </a:pPr>
            <a:r>
              <a:rPr lang="en-US" sz="3600" b="1" dirty="0" err="1">
                <a:solidFill>
                  <a:srgbClr val="0000FF"/>
                </a:solidFill>
              </a:rPr>
              <a:t>Apa</a:t>
            </a:r>
            <a:r>
              <a:rPr lang="en-US" sz="3600" b="1" dirty="0">
                <a:solidFill>
                  <a:srgbClr val="0000FF"/>
                </a:solidFill>
              </a:rPr>
              <a:t> Yang </a:t>
            </a:r>
            <a:r>
              <a:rPr lang="en-US" sz="3600" b="1" dirty="0" err="1">
                <a:solidFill>
                  <a:srgbClr val="0000FF"/>
                </a:solidFill>
              </a:rPr>
              <a:t>Pernah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Terjadi</a:t>
            </a:r>
            <a:endParaRPr lang="en-US" sz="3600" b="1" dirty="0">
              <a:solidFill>
                <a:srgbClr val="0000FF"/>
              </a:solidFill>
            </a:endParaRPr>
          </a:p>
          <a:p>
            <a:pPr algn="ctr">
              <a:lnSpc>
                <a:spcPts val="3500"/>
              </a:lnSpc>
              <a:buNone/>
            </a:pPr>
            <a:r>
              <a:rPr lang="en-US" sz="3600" b="1" dirty="0" err="1">
                <a:solidFill>
                  <a:srgbClr val="0000FF"/>
                </a:solidFill>
              </a:rPr>
              <a:t>Kini</a:t>
            </a:r>
            <a:r>
              <a:rPr lang="en-US" sz="3600" b="1" dirty="0" err="1">
                <a:solidFill>
                  <a:srgbClr val="FF0000"/>
                </a:solidFill>
              </a:rPr>
              <a:t>.</a:t>
            </a:r>
            <a:r>
              <a:rPr lang="en-US" sz="3600" b="1" dirty="0" err="1">
                <a:solidFill>
                  <a:srgbClr val="0000FF"/>
                </a:solidFill>
              </a:rPr>
              <a:t>DIA</a:t>
            </a:r>
            <a:r>
              <a:rPr lang="en-US" sz="3600" b="1" dirty="0" err="1">
                <a:solidFill>
                  <a:srgbClr val="FF0000"/>
                </a:solidFill>
              </a:rPr>
              <a:t>.</a:t>
            </a:r>
            <a:r>
              <a:rPr lang="en-US" sz="3600" b="1" dirty="0" err="1">
                <a:solidFill>
                  <a:srgbClr val="0000FF"/>
                </a:solidFill>
                <a:latin typeface="Arial Black" pitchFamily="34" charset="0"/>
              </a:rPr>
              <a:t>Bangki</a:t>
            </a:r>
            <a:r>
              <a:rPr lang="en-US" sz="4400" b="1" dirty="0" err="1">
                <a:solidFill>
                  <a:srgbClr val="0000FF"/>
                </a:solidFill>
                <a:latin typeface="Arial Black" pitchFamily="34" charset="0"/>
              </a:rPr>
              <a:t>i</a:t>
            </a:r>
            <a:r>
              <a:rPr lang="en-US" sz="5400" b="1" dirty="0" err="1">
                <a:solidFill>
                  <a:srgbClr val="0000FF"/>
                </a:solidFill>
                <a:latin typeface="Arial Black" pitchFamily="34" charset="0"/>
              </a:rPr>
              <a:t>ii</a:t>
            </a:r>
            <a:r>
              <a:rPr lang="en-US" sz="3600" b="1" dirty="0" err="1">
                <a:solidFill>
                  <a:srgbClr val="0000FF"/>
                </a:solidFill>
                <a:latin typeface="Arial Black" pitchFamily="34" charset="0"/>
              </a:rPr>
              <a:t>t</a:t>
            </a:r>
            <a:r>
              <a:rPr lang="en-US" sz="3600" b="1" dirty="0">
                <a:solidFill>
                  <a:srgbClr val="0000FF"/>
                </a:solidFill>
              </a:rPr>
              <a:t>….</a:t>
            </a:r>
            <a:r>
              <a:rPr lang="en-US" sz="3600" b="1" dirty="0" err="1">
                <a:solidFill>
                  <a:srgbClr val="0000FF"/>
                </a:solidFill>
              </a:rPr>
              <a:t>kan</a:t>
            </a:r>
            <a:r>
              <a:rPr lang="en-US" sz="3600" b="1" dirty="0">
                <a:solidFill>
                  <a:srgbClr val="0000FF"/>
                </a:solidFill>
              </a:rPr>
              <a:t>  </a:t>
            </a:r>
            <a:r>
              <a:rPr lang="en-US" sz="3600" b="1" dirty="0" err="1">
                <a:solidFill>
                  <a:srgbClr val="0000FF"/>
                </a:solidFill>
              </a:rPr>
              <a:t>Lagi</a:t>
            </a:r>
            <a:r>
              <a:rPr lang="en-US" sz="3600" b="1" dirty="0">
                <a:solidFill>
                  <a:srgbClr val="0000FF"/>
                </a:solidFill>
              </a:rPr>
              <a:t>…</a:t>
            </a:r>
          </a:p>
          <a:p>
            <a:pPr algn="ctr">
              <a:lnSpc>
                <a:spcPts val="3500"/>
              </a:lnSpc>
              <a:buNone/>
            </a:pPr>
            <a:r>
              <a:rPr lang="en-US" sz="3600" b="1" i="1" dirty="0" err="1"/>
              <a:t>S’mua</a:t>
            </a:r>
            <a:r>
              <a:rPr lang="en-US" sz="3600" b="1" i="1" dirty="0" err="1">
                <a:solidFill>
                  <a:srgbClr val="FF0000"/>
                </a:solidFill>
              </a:rPr>
              <a:t>.</a:t>
            </a:r>
            <a:r>
              <a:rPr lang="en-US" sz="3600" b="1" i="1" dirty="0" err="1"/>
              <a:t>Itu</a:t>
            </a:r>
            <a:r>
              <a:rPr lang="en-US" sz="3600" b="1" i="1" dirty="0" err="1">
                <a:solidFill>
                  <a:srgbClr val="FF0000"/>
                </a:solidFill>
              </a:rPr>
              <a:t>.</a:t>
            </a:r>
            <a:r>
              <a:rPr lang="en-US" sz="3600" b="1" i="1" dirty="0" err="1"/>
              <a:t>Kehendak</a:t>
            </a:r>
            <a:r>
              <a:rPr lang="en-US" sz="3600" b="1" i="1" dirty="0"/>
              <a:t>-NYA</a:t>
            </a:r>
            <a:r>
              <a:rPr lang="en-US" sz="3600" b="1" dirty="0"/>
              <a:t> </a:t>
            </a:r>
            <a:r>
              <a:rPr lang="en-US" sz="3600" b="1" dirty="0" err="1"/>
              <a:t>YAHshua</a:t>
            </a:r>
            <a:endParaRPr lang="en-US" sz="3600" b="1" dirty="0"/>
          </a:p>
          <a:p>
            <a:pPr algn="ctr">
              <a:lnSpc>
                <a:spcPts val="3500"/>
              </a:lnSpc>
              <a:buNone/>
            </a:pPr>
            <a:r>
              <a:rPr lang="en-US" sz="3600" b="1" dirty="0"/>
              <a:t>PENTAKOSTA Yang </a:t>
            </a:r>
            <a:r>
              <a:rPr lang="en-US" sz="3600" b="1" dirty="0" err="1"/>
              <a:t>Terakhir</a:t>
            </a:r>
            <a:r>
              <a:rPr lang="en-US" sz="3600" b="1" dirty="0"/>
              <a:t> ….</a:t>
            </a:r>
          </a:p>
        </p:txBody>
      </p:sp>
      <p:sp>
        <p:nvSpPr>
          <p:cNvPr id="4" name="Right Arrow 3"/>
          <p:cNvSpPr/>
          <p:nvPr/>
        </p:nvSpPr>
        <p:spPr>
          <a:xfrm rot="16200000">
            <a:off x="7658100" y="3543300"/>
            <a:ext cx="609600" cy="381000"/>
          </a:xfrm>
          <a:prstGeom prst="right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5638800" y="762000"/>
            <a:ext cx="542136" cy="92333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229600" cy="3992563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en-US" sz="4000" b="1" dirty="0">
                <a:solidFill>
                  <a:srgbClr val="FF0000"/>
                </a:solidFill>
                <a:latin typeface="Arial Black" pitchFamily="34" charset="0"/>
              </a:rPr>
              <a:t># # #  </a:t>
            </a:r>
            <a:r>
              <a:rPr lang="en-US" sz="4000" b="1" dirty="0"/>
              <a:t>Ye…</a:t>
            </a:r>
            <a:r>
              <a:rPr lang="en-US" sz="4000" b="1" dirty="0" err="1"/>
              <a:t>shua</a:t>
            </a:r>
            <a:r>
              <a:rPr lang="en-US" sz="4000" b="1" dirty="0">
                <a:solidFill>
                  <a:srgbClr val="FF0000"/>
                </a:solidFill>
                <a:latin typeface="Arial Black" pitchFamily="34" charset="0"/>
              </a:rPr>
              <a:t>! </a:t>
            </a:r>
            <a:r>
              <a:rPr lang="en-US" sz="4000" b="1" dirty="0"/>
              <a:t> </a:t>
            </a:r>
            <a:r>
              <a:rPr lang="en-US" sz="4000" b="1" dirty="0" err="1"/>
              <a:t>HaMa</a:t>
            </a:r>
            <a:r>
              <a:rPr lang="en-US" sz="4000" b="1" dirty="0"/>
              <a:t>…</a:t>
            </a:r>
            <a:r>
              <a:rPr lang="en-US" sz="4000" b="1" dirty="0" err="1"/>
              <a:t>shiakh</a:t>
            </a:r>
            <a:r>
              <a:rPr lang="en-US" sz="4000" b="1" dirty="0">
                <a:solidFill>
                  <a:srgbClr val="FF0000"/>
                </a:solidFill>
                <a:latin typeface="Arial Black" pitchFamily="34" charset="0"/>
              </a:rPr>
              <a:t>!</a:t>
            </a:r>
          </a:p>
          <a:p>
            <a:pPr algn="ctr">
              <a:buNone/>
            </a:pPr>
            <a:r>
              <a:rPr lang="en-US" sz="4000" b="1" dirty="0" err="1"/>
              <a:t>Pakai</a:t>
            </a:r>
            <a:r>
              <a:rPr lang="en-US" sz="4000" b="1" dirty="0"/>
              <a:t> </a:t>
            </a:r>
            <a:r>
              <a:rPr lang="en-US" sz="4000" b="1" dirty="0" err="1"/>
              <a:t>Hidup</a:t>
            </a:r>
            <a:r>
              <a:rPr lang="en-US" sz="4000" b="1" dirty="0"/>
              <a:t> </a:t>
            </a:r>
            <a:r>
              <a:rPr lang="en-US" sz="4000" b="1" dirty="0" err="1"/>
              <a:t>ku</a:t>
            </a:r>
            <a:endParaRPr lang="en-US" sz="4000" b="1" dirty="0"/>
          </a:p>
          <a:p>
            <a:pPr algn="ctr">
              <a:buNone/>
            </a:pPr>
            <a:r>
              <a:rPr lang="en-US" sz="4000" b="1" i="1" dirty="0"/>
              <a:t>Sperti</a:t>
            </a:r>
            <a:r>
              <a:rPr lang="en-US" sz="4000" b="1" i="1" dirty="0">
                <a:solidFill>
                  <a:srgbClr val="FF0000"/>
                </a:solidFill>
              </a:rPr>
              <a:t>.</a:t>
            </a:r>
            <a:r>
              <a:rPr lang="en-US" sz="4000" b="1" i="1" dirty="0"/>
              <a:t>Hamba</a:t>
            </a:r>
            <a:r>
              <a:rPr lang="en-US" sz="4000" b="1" i="1" dirty="0">
                <a:solidFill>
                  <a:srgbClr val="FF0000"/>
                </a:solidFill>
              </a:rPr>
              <a:t>.</a:t>
            </a:r>
            <a:r>
              <a:rPr lang="en-US" sz="4000" b="1" i="1" dirty="0"/>
              <a:t>MU </a:t>
            </a:r>
            <a:r>
              <a:rPr lang="en-US" sz="4000" b="1" dirty="0"/>
              <a:t> </a:t>
            </a:r>
            <a:r>
              <a:rPr lang="en-US" sz="4000" b="1" u="sng" dirty="0" err="1"/>
              <a:t>Nuh</a:t>
            </a:r>
            <a:endParaRPr lang="en-US" sz="4000" b="1" u="sng" dirty="0"/>
          </a:p>
          <a:p>
            <a:pPr algn="ctr">
              <a:buNone/>
            </a:pPr>
            <a:r>
              <a:rPr lang="en-US" sz="4000" b="1" dirty="0" err="1">
                <a:solidFill>
                  <a:srgbClr val="0000FF"/>
                </a:solidFill>
              </a:rPr>
              <a:t>Sampaikan</a:t>
            </a:r>
            <a:r>
              <a:rPr lang="en-US" sz="4000" b="1" dirty="0">
                <a:solidFill>
                  <a:srgbClr val="0000FF"/>
                </a:solidFill>
              </a:rPr>
              <a:t> </a:t>
            </a:r>
            <a:r>
              <a:rPr lang="en-US" sz="4000" b="1" dirty="0" err="1">
                <a:solidFill>
                  <a:srgbClr val="0000FF"/>
                </a:solidFill>
              </a:rPr>
              <a:t>Firman</a:t>
            </a:r>
            <a:r>
              <a:rPr lang="en-US" sz="4000" b="1" dirty="0">
                <a:solidFill>
                  <a:srgbClr val="0000FF"/>
                </a:solidFill>
              </a:rPr>
              <a:t> MU</a:t>
            </a:r>
          </a:p>
          <a:p>
            <a:pPr algn="ctr">
              <a:buNone/>
            </a:pPr>
            <a:r>
              <a:rPr lang="en-US" sz="4000" b="1" dirty="0" err="1">
                <a:solidFill>
                  <a:srgbClr val="0000FF"/>
                </a:solidFill>
              </a:rPr>
              <a:t>Nyatakan</a:t>
            </a:r>
            <a:r>
              <a:rPr lang="en-US" sz="4000" b="1" dirty="0">
                <a:solidFill>
                  <a:srgbClr val="0000FF"/>
                </a:solidFill>
              </a:rPr>
              <a:t> </a:t>
            </a:r>
            <a:r>
              <a:rPr lang="en-US" sz="4000" b="1" dirty="0" err="1">
                <a:solidFill>
                  <a:srgbClr val="0000FF"/>
                </a:solidFill>
              </a:rPr>
              <a:t>Hati</a:t>
            </a:r>
            <a:r>
              <a:rPr lang="en-US" sz="4000" b="1" dirty="0">
                <a:solidFill>
                  <a:srgbClr val="0000FF"/>
                </a:solidFill>
              </a:rPr>
              <a:t> MU</a:t>
            </a:r>
          </a:p>
          <a:p>
            <a:pPr algn="ctr">
              <a:buNone/>
            </a:pPr>
            <a:r>
              <a:rPr lang="en-US" sz="4000" b="1" i="1" dirty="0">
                <a:solidFill>
                  <a:srgbClr val="FF0000"/>
                </a:solidFill>
              </a:rPr>
              <a:t>Nyaringkan</a:t>
            </a:r>
            <a:r>
              <a:rPr lang="en-US" sz="4000" b="1" i="1" dirty="0">
                <a:solidFill>
                  <a:srgbClr val="0000FF"/>
                </a:solidFill>
              </a:rPr>
              <a:t>.</a:t>
            </a:r>
            <a:r>
              <a:rPr lang="en-US" sz="4000" b="1" i="1" dirty="0">
                <a:solidFill>
                  <a:srgbClr val="FF0000"/>
                </a:solidFill>
              </a:rPr>
              <a:t>Sangkakala</a:t>
            </a:r>
            <a:r>
              <a:rPr lang="en-US" sz="4000" b="1" i="1" dirty="0">
                <a:solidFill>
                  <a:srgbClr val="0000FF"/>
                </a:solidFill>
              </a:rPr>
              <a:t>.</a:t>
            </a:r>
            <a:r>
              <a:rPr lang="en-US" sz="4000" b="1" i="1" dirty="0">
                <a:solidFill>
                  <a:srgbClr val="FF0000"/>
                </a:solidFill>
              </a:rPr>
              <a:t>MU</a:t>
            </a:r>
          </a:p>
          <a:p>
            <a:pPr algn="ctr">
              <a:buNone/>
            </a:pPr>
            <a:r>
              <a:rPr lang="en-US" sz="4000" b="1" dirty="0">
                <a:solidFill>
                  <a:srgbClr val="FF0000"/>
                </a:solidFill>
              </a:rPr>
              <a:t>HALELU-YAH …. </a:t>
            </a:r>
          </a:p>
        </p:txBody>
      </p:sp>
      <p:cxnSp>
        <p:nvCxnSpPr>
          <p:cNvPr id="4" name="Straight Connector 3"/>
          <p:cNvCxnSpPr/>
          <p:nvPr/>
        </p:nvCxnSpPr>
        <p:spPr>
          <a:xfrm rot="5400000">
            <a:off x="5868194" y="3580606"/>
            <a:ext cx="3200400" cy="1588"/>
          </a:xfrm>
          <a:prstGeom prst="line">
            <a:avLst/>
          </a:prstGeom>
          <a:ln w="76200">
            <a:solidFill>
              <a:schemeClr val="tx1"/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6858000" y="2819400"/>
            <a:ext cx="11208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2x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066800"/>
            <a:ext cx="8229600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b="1" dirty="0">
                <a:solidFill>
                  <a:srgbClr val="FF0000"/>
                </a:solidFill>
              </a:rPr>
              <a:t>Ref – 1   </a:t>
            </a:r>
            <a:r>
              <a:rPr lang="en-US" b="1" dirty="0"/>
              <a:t>Du…</a:t>
            </a:r>
            <a:r>
              <a:rPr lang="en-US" b="1" dirty="0" err="1"/>
              <a:t>nia</a:t>
            </a:r>
            <a:r>
              <a:rPr lang="en-US" b="1" dirty="0"/>
              <a:t>….  ‘</a:t>
            </a:r>
            <a:r>
              <a:rPr lang="en-US" b="1" dirty="0" err="1"/>
              <a:t>kan</a:t>
            </a:r>
            <a:r>
              <a:rPr lang="en-US" b="1" dirty="0"/>
              <a:t> </a:t>
            </a:r>
            <a:r>
              <a:rPr lang="en-US" b="1" dirty="0" err="1"/>
              <a:t>Berg’lora</a:t>
            </a:r>
            <a:r>
              <a:rPr lang="en-US" b="1" dirty="0"/>
              <a:t>….</a:t>
            </a:r>
          </a:p>
          <a:p>
            <a:pPr>
              <a:buNone/>
            </a:pPr>
            <a:r>
              <a:rPr lang="en-US" b="1" dirty="0"/>
              <a:t>               </a:t>
            </a:r>
            <a:r>
              <a:rPr lang="en-US" b="1" dirty="0" err="1"/>
              <a:t>Nubuatan</a:t>
            </a:r>
            <a:r>
              <a:rPr lang="en-US" b="1" dirty="0"/>
              <a:t> NYA </a:t>
            </a:r>
            <a:r>
              <a:rPr lang="en-US" b="1" dirty="0" err="1"/>
              <a:t>Ge</a:t>
            </a:r>
            <a:r>
              <a:rPr lang="en-US" b="1" dirty="0"/>
              <a:t>…nap… </a:t>
            </a:r>
            <a:r>
              <a:rPr lang="en-US" b="1" dirty="0" err="1"/>
              <a:t>lah</a:t>
            </a:r>
            <a:endParaRPr lang="en-US" b="1" dirty="0"/>
          </a:p>
          <a:p>
            <a:pPr>
              <a:buNone/>
            </a:pPr>
            <a:endParaRPr lang="en-US" b="1" dirty="0"/>
          </a:p>
          <a:p>
            <a:pPr>
              <a:buNone/>
            </a:pPr>
            <a:r>
              <a:rPr lang="en-US" b="1" dirty="0">
                <a:solidFill>
                  <a:srgbClr val="FF0000"/>
                </a:solidFill>
              </a:rPr>
              <a:t>Ref – 2  </a:t>
            </a:r>
            <a:r>
              <a:rPr lang="en-US" b="1" dirty="0"/>
              <a:t>Te…</a:t>
            </a:r>
            <a:r>
              <a:rPr lang="en-US" b="1" dirty="0" err="1"/>
              <a:t>guhkan</a:t>
            </a:r>
            <a:r>
              <a:rPr lang="en-US" b="1" dirty="0"/>
              <a:t> </a:t>
            </a:r>
            <a:r>
              <a:rPr lang="en-US" sz="4400" b="1" dirty="0">
                <a:solidFill>
                  <a:srgbClr val="0000FF"/>
                </a:solidFill>
                <a:latin typeface="Arial Black" pitchFamily="34" charset="0"/>
              </a:rPr>
              <a:t>i</a:t>
            </a:r>
            <a:r>
              <a:rPr lang="en-US" sz="6000" b="1" dirty="0">
                <a:solidFill>
                  <a:srgbClr val="0000FF"/>
                </a:solidFill>
                <a:latin typeface="Arial Black" pitchFamily="34" charset="0"/>
              </a:rPr>
              <a:t>i</a:t>
            </a:r>
            <a:r>
              <a:rPr lang="en-US" sz="6500" b="1" dirty="0">
                <a:solidFill>
                  <a:srgbClr val="0000FF"/>
                </a:solidFill>
                <a:latin typeface="Arial Black" pitchFamily="34" charset="0"/>
              </a:rPr>
              <a:t>i</a:t>
            </a:r>
            <a:r>
              <a:rPr lang="en-US" b="1" dirty="0">
                <a:solidFill>
                  <a:srgbClr val="0000FF"/>
                </a:solidFill>
              </a:rPr>
              <a:t>…man mu …</a:t>
            </a:r>
          </a:p>
          <a:p>
            <a:pPr>
              <a:buNone/>
            </a:pPr>
            <a:r>
              <a:rPr lang="en-US" b="1" dirty="0"/>
              <a:t>               </a:t>
            </a:r>
            <a:r>
              <a:rPr lang="en-US" b="1" dirty="0" err="1"/>
              <a:t>Ber</a:t>
            </a:r>
            <a:r>
              <a:rPr lang="en-US" b="1" dirty="0"/>
              <a:t>-DODEYKHA de…</a:t>
            </a:r>
            <a:r>
              <a:rPr lang="en-US" b="1" dirty="0" err="1"/>
              <a:t>ngan</a:t>
            </a:r>
            <a:r>
              <a:rPr lang="en-US" b="1" dirty="0"/>
              <a:t> NYA ….</a:t>
            </a:r>
          </a:p>
          <a:p>
            <a:pPr>
              <a:buNone/>
            </a:pPr>
            <a:endParaRPr lang="en-US" b="1" dirty="0"/>
          </a:p>
          <a:p>
            <a:pPr>
              <a:buNone/>
            </a:pPr>
            <a:r>
              <a:rPr lang="en-US" b="1" dirty="0">
                <a:solidFill>
                  <a:srgbClr val="FF0000"/>
                </a:solidFill>
              </a:rPr>
              <a:t>Ref – 3  </a:t>
            </a:r>
            <a:r>
              <a:rPr lang="en-US" b="1" dirty="0" err="1"/>
              <a:t>Hampirila</a:t>
            </a:r>
            <a:r>
              <a:rPr lang="en-US" b="1" dirty="0"/>
              <a:t>….h </a:t>
            </a:r>
            <a:r>
              <a:rPr lang="en-US" b="1" dirty="0" err="1"/>
              <a:t>S’la</a:t>
            </a:r>
            <a:r>
              <a:rPr lang="en-US" b="1" dirty="0"/>
              <a:t>…</a:t>
            </a:r>
            <a:r>
              <a:rPr lang="en-US" b="1" dirty="0" err="1"/>
              <a:t>lu</a:t>
            </a:r>
            <a:r>
              <a:rPr lang="en-US" b="1" dirty="0"/>
              <a:t> …</a:t>
            </a:r>
          </a:p>
          <a:p>
            <a:pPr>
              <a:buNone/>
            </a:pPr>
            <a:r>
              <a:rPr lang="en-US" b="1" dirty="0"/>
              <a:t>              Si..</a:t>
            </a:r>
            <a:r>
              <a:rPr lang="en-US" b="1" dirty="0" err="1"/>
              <a:t>nar</a:t>
            </a:r>
            <a:r>
              <a:rPr lang="en-US" b="1" dirty="0"/>
              <a:t> </a:t>
            </a:r>
            <a:r>
              <a:rPr lang="en-US" b="1" dirty="0" err="1"/>
              <a:t>Wajah</a:t>
            </a:r>
            <a:r>
              <a:rPr lang="en-US" b="1" dirty="0" err="1">
                <a:solidFill>
                  <a:srgbClr val="FF0000"/>
                </a:solidFill>
              </a:rPr>
              <a:t>.</a:t>
            </a:r>
            <a:r>
              <a:rPr lang="en-US" b="1" dirty="0" err="1"/>
              <a:t>Kemuliaan</a:t>
            </a:r>
            <a:r>
              <a:rPr lang="en-US" b="1" dirty="0"/>
              <a:t> NYA ….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503</TotalTime>
  <Words>1148</Words>
  <Application>Microsoft Office PowerPoint</Application>
  <PresentationFormat>On-screen Show (4:3)</PresentationFormat>
  <Paragraphs>185</Paragraphs>
  <Slides>31</Slides>
  <Notes>0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3" baseType="lpstr">
      <vt:lpstr>Office Theme</vt:lpstr>
      <vt:lpstr>Slide</vt:lpstr>
      <vt:lpstr>Romeo : Lagu Khusus untuk 5777 Asir Todah  buat Ruakh HaQodesh untuk Rhema  Kuasa Firman NYA</vt:lpstr>
      <vt:lpstr>Slide 2</vt:lpstr>
      <vt:lpstr>Kompilasi Lagu dari “Ini Zaman Elia” Words by Romeo</vt:lpstr>
      <vt:lpstr>Slide 4</vt:lpstr>
      <vt:lpstr>Kompilasi Lagu dari “Ini Zaman Elia” Words by Romeo</vt:lpstr>
      <vt:lpstr>Slide 6</vt:lpstr>
      <vt:lpstr>Kompilasi Lagu dari “Ini Zaman Elia” Words by Romeo</vt:lpstr>
      <vt:lpstr>Slide 8</vt:lpstr>
      <vt:lpstr>Slide 9</vt:lpstr>
      <vt:lpstr>Slide 10</vt:lpstr>
      <vt:lpstr>Kompilasi Lagu dari “Ini Zaman Elia” Words by Romeo</vt:lpstr>
      <vt:lpstr>Slide 12</vt:lpstr>
      <vt:lpstr>Slide 13</vt:lpstr>
      <vt:lpstr>Slide 14</vt:lpstr>
      <vt:lpstr>Dosa = Hamartia Panah yg TIDAK Kena Sasaran-nya Roma 3:23</vt:lpstr>
      <vt:lpstr>Pelayanan Kasih Karunia Contoh Ajaib : “Filipus” Sederhana !!!  -   Penuh Keajaiban !!!</vt:lpstr>
      <vt:lpstr>Apa bahayanya … ???  kalau : Tidak di Pimpin Ruakh HaQodesh atau : Melakukan “ ” dari  Yang TUHAN Perintahkan ???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Filipus  dan  KPR 8 “apa hebatnya Filipus di KPR 8 tsb”</vt:lpstr>
      <vt:lpstr>Slide 27</vt:lpstr>
      <vt:lpstr>Slide 28</vt:lpstr>
      <vt:lpstr>Slide 29</vt:lpstr>
      <vt:lpstr>Slide 30</vt:lpstr>
      <vt:lpstr>Slide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Romeo : Lagu Khusus untuk 5777 Asir Todah  buat Ruakh HaQodesh untuk Rhema  Kuasa Firman NYA</dc:title>
  <dc:creator>USER</dc:creator>
  <cp:lastModifiedBy>Grace Wijaya</cp:lastModifiedBy>
  <cp:revision>22</cp:revision>
  <dcterms:created xsi:type="dcterms:W3CDTF">2016-10-10T17:16:07Z</dcterms:created>
  <dcterms:modified xsi:type="dcterms:W3CDTF">2016-10-10T17:34:19Z</dcterms:modified>
</cp:coreProperties>
</file>