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41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69F65-E68E-48B0-83EB-5D913F49B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00586AB-FCE4-4B71-B7E5-7AA0F3C1FE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A72099-33A1-41EA-8A99-22DD5D9BD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A737B5-6005-4D54-9A0F-DF926370F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CCC049-0F79-4C6D-9757-A8F12A1EA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61575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76C981-9E57-47E5-BEF8-5940188D6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9E7E703-8D87-44C7-B02A-77C88F8A9F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037719-C43E-49A8-A6EC-D0255680A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301E63-9998-45C0-9BD0-7F341890E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37F135-9666-4A07-A346-4276476D4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07193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6EB22CE-A86F-44F7-AB10-03D2B4CD35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1C7EF24-9B6D-4A0B-9C40-0B6D182C97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9221BE-1398-4E73-A294-F8DE9B82E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5B6B38-4467-4349-B33F-B29681475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DCA557-ED3C-4042-82CC-DE34861A5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735706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97F1FA-AEF5-4F7C-BCDC-84E4CBEBB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261915-CBF7-4494-9FCF-703DA6A28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6428E30-F55C-4FE9-AC1A-9A8B9F203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657E5B-6854-4434-9E6E-0C5075453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B9E202-3AEC-4354-8B4D-3F188D6D5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47214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CC7BC0-42E6-43EC-B576-FB843D7AD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6A9111-2F2D-45A2-A142-B0213EE568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B35EB3-2C24-4CCE-A178-E6E677A4B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CDC592-294C-4C69-8630-9DDA707D6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B2359C-77A0-499D-946C-5CCBB8456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5302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4DACC1-57CC-4EA9-BB8C-654FC9875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DD48A16-06BD-4E55-AD45-BCFABFE990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D79B2A8-166D-4DE1-A866-2361575091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B86452-8808-4654-A3A3-D7D9320B8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EABC62-C3F2-48BB-88A8-ABE226A3A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84CE3F-4A38-4FB8-AF4D-DC2D4FF1A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240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579CA5-A35D-4A1E-83E9-28F2A7C6C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8943422-DDB9-487B-B231-75A56D97B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1C9E94E-31EC-42E6-BC70-806FAE8F9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7210027-0AB8-49FE-93A2-187F89C5EF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1475752-455D-4AC2-8B74-C81627D525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E35FCB7-ACB5-46AE-9100-16A7E0BD1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85FB38C-6D91-4B60-BF7F-2B499D39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882BCC9-C37B-4E52-835C-A5DC3DC91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01503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0B1406-022C-439F-A769-52EEAF7C4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13F2A63-39E9-4DA8-AA7F-EC379DB26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FF9B9F9-1BDD-491D-8DDD-94F049008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A290FC8-8A2C-42FD-BBCD-57B8E2384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5329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28CB074-253A-4314-9DA5-33BA06F1A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036A938-88F6-4ACC-A40D-2534E8A61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977A33-B9B4-436B-AA98-691104773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98944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6A1FE6-069C-4CEE-8424-AF5AF2977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EEB160-A27F-471F-AC5F-146F227D5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332A953-C0FE-42C3-91C7-A6AF31F8E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4ADBEE1-E5AE-4EC2-8540-E08150997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52BE052-5F21-48C7-9AB8-3528E4292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4CE46D3-6CCD-4DD1-9B0D-0640E288F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985239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B85BCC-0E2A-484A-88A0-DFB8D9D4D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DAD6F9A-DCC2-4F1C-9DA3-C358592E70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AAEFFD2-4F88-4695-BAC7-F6881D47D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3063B91-3902-4C7E-B9E1-98569D8FE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232E721-8B2C-430B-8C36-682CFA095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BBAF5C9-7F9A-4E97-9A25-5C2E2C0D8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43783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56929F9-F1E6-4C09-9261-9EFCB4122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00230D6-BD92-4F4D-A993-602A7C765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CECF1F-8E8A-489C-8894-D6590183DD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C8F7E-9A29-41A8-AB34-CDE83F82EE5B}" type="datetimeFigureOut">
              <a:rPr lang="es-CR" smtClean="0"/>
              <a:t>19/2/2022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0BB2BA-2459-4154-BB05-A564346F91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E27344B-4C43-4D3E-8F21-EB1477D8E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D84D1-C931-404A-AA3B-66B1EC89547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1174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1.wdp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7FE2820D-E169-4326-9741-8A50DA15177C}"/>
              </a:ext>
            </a:extLst>
          </p:cNvPr>
          <p:cNvSpPr/>
          <p:nvPr/>
        </p:nvSpPr>
        <p:spPr>
          <a:xfrm>
            <a:off x="323976" y="1234419"/>
            <a:ext cx="3600576" cy="538480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D1700BF2-9A3E-4C1E-A3A8-1F1F558B3490}"/>
              </a:ext>
            </a:extLst>
          </p:cNvPr>
          <p:cNvSpPr/>
          <p:nvPr/>
        </p:nvSpPr>
        <p:spPr>
          <a:xfrm>
            <a:off x="4153026" y="1234419"/>
            <a:ext cx="3600576" cy="538480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26" name="Picture 2" descr="Crema Dental Colgate Fotos e Imágenes de stock - Alamy">
            <a:extLst>
              <a:ext uri="{FF2B5EF4-FFF2-40B4-BE49-F238E27FC236}">
                <a16:creationId xmlns:a16="http://schemas.microsoft.com/office/drawing/2014/main" id="{C9B49C22-1DEF-4A71-91FF-3DD3836810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6" b="18693"/>
          <a:stretch/>
        </p:blipFill>
        <p:spPr bwMode="auto">
          <a:xfrm>
            <a:off x="9801995" y="103464"/>
            <a:ext cx="2204569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rroz blanco | Tío Pelón Costa Rica">
            <a:extLst>
              <a:ext uri="{FF2B5EF4-FFF2-40B4-BE49-F238E27FC236}">
                <a16:creationId xmlns:a16="http://schemas.microsoft.com/office/drawing/2014/main" id="{5FE137C7-8261-46C4-A67D-9E7F3875C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59161"/>
            <a:ext cx="1343968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et Shampoo 700 ml + Acondicionador 200 ml Pantene | De Prati Tienda Online">
            <a:extLst>
              <a:ext uri="{FF2B5EF4-FFF2-40B4-BE49-F238E27FC236}">
                <a16:creationId xmlns:a16="http://schemas.microsoft.com/office/drawing/2014/main" id="{DF6618BA-EA58-450B-8802-A78D4D41F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3874" y="2563413"/>
            <a:ext cx="1397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ALLETA OREO ORIGINAL 36 GR NABISCO | MH Market">
            <a:extLst>
              <a:ext uri="{FF2B5EF4-FFF2-40B4-BE49-F238E27FC236}">
                <a16:creationId xmlns:a16="http://schemas.microsoft.com/office/drawing/2014/main" id="{AAC5D4B1-4C50-4279-A425-B8FA49B132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78" b="25278"/>
          <a:stretch/>
        </p:blipFill>
        <p:spPr bwMode="auto">
          <a:xfrm>
            <a:off x="9952338" y="1436964"/>
            <a:ext cx="2012949" cy="104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Salsa de tomate Banquete Botella 385 g a domicilio | Cornershop by Uber -  Costa Rica">
            <a:extLst>
              <a:ext uri="{FF2B5EF4-FFF2-40B4-BE49-F238E27FC236}">
                <a16:creationId xmlns:a16="http://schemas.microsoft.com/office/drawing/2014/main" id="{391234B3-C477-4E65-B4E4-EC65DC3D6E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44" t="7778" r="27500" b="5278"/>
          <a:stretch/>
        </p:blipFill>
        <p:spPr bwMode="auto">
          <a:xfrm>
            <a:off x="10927579" y="2644246"/>
            <a:ext cx="1037708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astas Roma Caracolitos Bolsa 250 g | CoopeAgri en línea">
            <a:extLst>
              <a:ext uri="{FF2B5EF4-FFF2-40B4-BE49-F238E27FC236}">
                <a16:creationId xmlns:a16="http://schemas.microsoft.com/office/drawing/2014/main" id="{390DBD22-7D4D-4968-939F-B1153BBAA2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920" y="1916871"/>
            <a:ext cx="161925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Nidux - ATUN TESORO DEL MAR TROZOS 105G">
            <a:extLst>
              <a:ext uri="{FF2B5EF4-FFF2-40B4-BE49-F238E27FC236}">
                <a16:creationId xmlns:a16="http://schemas.microsoft.com/office/drawing/2014/main" id="{355E3C33-AFDB-4ED3-922A-FA87E3F7EF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5" t="2319" r="16667" b="14516"/>
          <a:stretch/>
        </p:blipFill>
        <p:spPr bwMode="auto">
          <a:xfrm>
            <a:off x="10533364" y="4820579"/>
            <a:ext cx="1619250" cy="130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Scott Plus Mega Papel Higiénico 3 Ply 24 Unidades / 290 Hojas | PriceSmart  Costa Rica">
            <a:extLst>
              <a:ext uri="{FF2B5EF4-FFF2-40B4-BE49-F238E27FC236}">
                <a16:creationId xmlns:a16="http://schemas.microsoft.com/office/drawing/2014/main" id="{30D5E1AB-B55D-4B0A-BCC6-5BED84818D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6" t="14722" r="7404" b="14500"/>
          <a:stretch/>
        </p:blipFill>
        <p:spPr bwMode="auto">
          <a:xfrm>
            <a:off x="8094341" y="3574556"/>
            <a:ext cx="1707654" cy="1459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Jabón Líquido para las Manos Antibacterial Dove Cuida y Protege">
            <a:extLst>
              <a:ext uri="{FF2B5EF4-FFF2-40B4-BE49-F238E27FC236}">
                <a16:creationId xmlns:a16="http://schemas.microsoft.com/office/drawing/2014/main" id="{F317389D-14D5-46CA-BBAA-3CE5F3E07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050" y="5144514"/>
            <a:ext cx="1619250" cy="162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Épinglé sur #ELE-acciones habituales">
            <a:extLst>
              <a:ext uri="{FF2B5EF4-FFF2-40B4-BE49-F238E27FC236}">
                <a16:creationId xmlns:a16="http://schemas.microsoft.com/office/drawing/2014/main" id="{D1D55148-3539-495E-96F1-D8F69F5877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53" y="238773"/>
            <a:ext cx="1569569" cy="156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Los alimentos | Science - Quizizz">
            <a:extLst>
              <a:ext uri="{FF2B5EF4-FFF2-40B4-BE49-F238E27FC236}">
                <a16:creationId xmlns:a16="http://schemas.microsoft.com/office/drawing/2014/main" id="{7FEAF19B-2E2B-45A9-A959-BBDE6EBA9D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9000" l="10000" r="90000">
                        <a14:foregroundMark x1="32167" y1="76667" x2="24667" y2="84667"/>
                        <a14:foregroundMark x1="24667" y1="84667" x2="17833" y2="98333"/>
                        <a14:foregroundMark x1="17833" y1="98333" x2="17833" y2="99000"/>
                        <a14:foregroundMark x1="67500" y1="75333" x2="82167" y2="98000"/>
                        <a14:foregroundMark x1="82167" y1="98000" x2="82167" y2="98000"/>
                        <a14:foregroundMark x1="65500" y1="71333" x2="69500" y2="60500"/>
                        <a14:foregroundMark x1="69500" y1="60500" x2="70167" y2="47500"/>
                        <a14:foregroundMark x1="70167" y1="47500" x2="66833" y2="34833"/>
                        <a14:foregroundMark x1="66833" y1="34833" x2="50833" y2="31167"/>
                        <a14:foregroundMark x1="50833" y1="31167" x2="41833" y2="33500"/>
                        <a14:foregroundMark x1="41833" y1="33500" x2="33333" y2="52000"/>
                        <a14:foregroundMark x1="33333" y1="52000" x2="31667" y2="78000"/>
                        <a14:foregroundMark x1="31667" y1="78000" x2="30167" y2="79667"/>
                        <a14:foregroundMark x1="33000" y1="93000" x2="59500" y2="96667"/>
                        <a14:foregroundMark x1="59500" y1="96667" x2="67667" y2="95167"/>
                        <a14:backgroundMark x1="20167" y1="48000" x2="24833" y2="54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134"/>
          <a:stretch/>
        </p:blipFill>
        <p:spPr bwMode="auto">
          <a:xfrm>
            <a:off x="4737139" y="255354"/>
            <a:ext cx="2641774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Desodorantes Antitranspirantes. Encuentra el tuyo | Dove">
            <a:extLst>
              <a:ext uri="{FF2B5EF4-FFF2-40B4-BE49-F238E27FC236}">
                <a16:creationId xmlns:a16="http://schemas.microsoft.com/office/drawing/2014/main" id="{E0F9ED98-FC52-4B22-99F3-2539D707B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556" y="5106964"/>
            <a:ext cx="1622778" cy="162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1683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Kimberly De Los Angeles Roman Vega</dc:creator>
  <cp:lastModifiedBy>Kimberly De Los Angeles Roman Vega</cp:lastModifiedBy>
  <cp:revision>2</cp:revision>
  <dcterms:created xsi:type="dcterms:W3CDTF">2022-02-20T00:34:14Z</dcterms:created>
  <dcterms:modified xsi:type="dcterms:W3CDTF">2022-02-20T01:30:39Z</dcterms:modified>
</cp:coreProperties>
</file>