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5.xml" ContentType="application/vnd.openxmlformats-officedocument.drawingml.diagram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3.xml" ContentType="application/vnd.openxmlformats-officedocument.drawingml.diagramLayout+xml"/>
  <Override PartName="/ppt/diagrams/data4.xml" ContentType="application/vnd.openxmlformats-officedocument.drawingml.diagramData+xml"/>
  <Override PartName="/ppt/diagrams/data5.xml" ContentType="application/vnd.openxmlformats-officedocument.drawingml.diagramData+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diagrams/colors5.xml" ContentType="application/vnd.openxmlformats-officedocument.drawingml.diagramColor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ppt/diagrams/colors4.xml" ContentType="application/vnd.openxmlformats-officedocument.drawingml.diagramColors+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diagrams/colors2.xml" ContentType="application/vnd.openxmlformats-officedocument.drawingml.diagramColors+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diagrams/layout4.xml" ContentType="application/vnd.openxmlformats-officedocument.drawingml.diagram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0"/>
  </p:notesMasterIdLst>
  <p:handoutMasterIdLst>
    <p:handoutMasterId r:id="rId31"/>
  </p:handoutMasterIdLst>
  <p:sldIdLst>
    <p:sldId id="257" r:id="rId2"/>
    <p:sldId id="258" r:id="rId3"/>
    <p:sldId id="259" r:id="rId4"/>
    <p:sldId id="260" r:id="rId5"/>
    <p:sldId id="261" r:id="rId6"/>
    <p:sldId id="262" r:id="rId7"/>
    <p:sldId id="265" r:id="rId8"/>
    <p:sldId id="266" r:id="rId9"/>
    <p:sldId id="267" r:id="rId10"/>
    <p:sldId id="268" r:id="rId11"/>
    <p:sldId id="269" r:id="rId12"/>
    <p:sldId id="270" r:id="rId13"/>
    <p:sldId id="271" r:id="rId14"/>
    <p:sldId id="272" r:id="rId15"/>
    <p:sldId id="273" r:id="rId16"/>
    <p:sldId id="274" r:id="rId17"/>
    <p:sldId id="263" r:id="rId18"/>
    <p:sldId id="264" r:id="rId19"/>
    <p:sldId id="275" r:id="rId20"/>
    <p:sldId id="287" r:id="rId21"/>
    <p:sldId id="278" r:id="rId22"/>
    <p:sldId id="279" r:id="rId23"/>
    <p:sldId id="280" r:id="rId24"/>
    <p:sldId id="281" r:id="rId25"/>
    <p:sldId id="284" r:id="rId26"/>
    <p:sldId id="285" r:id="rId27"/>
    <p:sldId id="286" r:id="rId28"/>
    <p:sldId id="283" r:id="rId29"/>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Style moye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542" autoAdjust="0"/>
    <p:restoredTop sz="94010" autoAdjust="0"/>
  </p:normalViewPr>
  <p:slideViewPr>
    <p:cSldViewPr>
      <p:cViewPr varScale="1">
        <p:scale>
          <a:sx n="70" d="100"/>
          <a:sy n="70" d="100"/>
        </p:scale>
        <p:origin x="-1086"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0AD3FA5-B7EC-483E-9719-CCBA12A62BD5}"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fr-FR"/>
        </a:p>
      </dgm:t>
    </dgm:pt>
    <dgm:pt modelId="{87708F50-5BEC-4026-917D-1DFAE600BFDB}">
      <dgm:prSet phldrT="[Texte]" custT="1">
        <dgm:style>
          <a:lnRef idx="2">
            <a:schemeClr val="dk1"/>
          </a:lnRef>
          <a:fillRef idx="1">
            <a:schemeClr val="lt1"/>
          </a:fillRef>
          <a:effectRef idx="0">
            <a:schemeClr val="dk1"/>
          </a:effectRef>
          <a:fontRef idx="minor">
            <a:schemeClr val="dk1"/>
          </a:fontRef>
        </dgm:style>
      </dgm:prSet>
      <dgm:spPr>
        <a:noFill/>
      </dgm:spPr>
      <dgm:t>
        <a:bodyPr anchor="t" anchorCtr="1"/>
        <a:lstStyle/>
        <a:p>
          <a:pPr algn="l"/>
          <a:r>
            <a:rPr lang="fr-FR" sz="1800" dirty="0" smtClean="0"/>
            <a:t>situation</a:t>
          </a:r>
          <a:endParaRPr lang="fr-FR" sz="1800" dirty="0"/>
        </a:p>
      </dgm:t>
    </dgm:pt>
    <dgm:pt modelId="{510C96B2-83DD-458B-98B9-8569C2714F47}" type="parTrans" cxnId="{C60386EB-D83F-4533-B8F1-949388EC4FF3}">
      <dgm:prSet/>
      <dgm:spPr/>
      <dgm:t>
        <a:bodyPr/>
        <a:lstStyle/>
        <a:p>
          <a:endParaRPr lang="fr-FR"/>
        </a:p>
      </dgm:t>
    </dgm:pt>
    <dgm:pt modelId="{52341191-2C9D-4BE7-97AD-C5E91105E8C0}" type="sibTrans" cxnId="{C60386EB-D83F-4533-B8F1-949388EC4FF3}">
      <dgm:prSet/>
      <dgm:spPr/>
      <dgm:t>
        <a:bodyPr/>
        <a:lstStyle/>
        <a:p>
          <a:endParaRPr lang="fr-FR"/>
        </a:p>
      </dgm:t>
    </dgm:pt>
    <dgm:pt modelId="{D7A4A3AF-9112-438A-B5C4-F22B62A09131}">
      <dgm:prSet phldrT="[Texte]"/>
      <dgm:spPr/>
      <dgm:t>
        <a:bodyPr/>
        <a:lstStyle/>
        <a:p>
          <a:r>
            <a:rPr lang="fr-FR" dirty="0" smtClean="0"/>
            <a:t>commune</a:t>
          </a:r>
          <a:endParaRPr lang="fr-FR" dirty="0"/>
        </a:p>
      </dgm:t>
    </dgm:pt>
    <dgm:pt modelId="{B5050368-5EED-436A-B43D-A646EC7FF774}" type="parTrans" cxnId="{C4CC4737-3C15-4F91-A668-270B90BC6520}">
      <dgm:prSet>
        <dgm:style>
          <a:lnRef idx="2">
            <a:schemeClr val="dk1"/>
          </a:lnRef>
          <a:fillRef idx="1">
            <a:schemeClr val="lt1"/>
          </a:fillRef>
          <a:effectRef idx="0">
            <a:schemeClr val="dk1"/>
          </a:effectRef>
          <a:fontRef idx="minor">
            <a:schemeClr val="dk1"/>
          </a:fontRef>
        </dgm:style>
      </dgm:prSet>
      <dgm:spPr/>
      <dgm:t>
        <a:bodyPr/>
        <a:lstStyle/>
        <a:p>
          <a:pPr algn="l"/>
          <a:endParaRPr lang="fr-FR" sz="1800"/>
        </a:p>
      </dgm:t>
    </dgm:pt>
    <dgm:pt modelId="{1F199D59-79B8-423A-8587-58155A3FEE1F}" type="sibTrans" cxnId="{C4CC4737-3C15-4F91-A668-270B90BC6520}">
      <dgm:prSet/>
      <dgm:spPr/>
      <dgm:t>
        <a:bodyPr/>
        <a:lstStyle/>
        <a:p>
          <a:endParaRPr lang="fr-FR"/>
        </a:p>
      </dgm:t>
    </dgm:pt>
    <dgm:pt modelId="{A2E6AF15-B9F2-429E-8E52-8D0A050118D6}">
      <dgm:prSet custT="1">
        <dgm:style>
          <a:lnRef idx="2">
            <a:schemeClr val="dk1"/>
          </a:lnRef>
          <a:fillRef idx="1">
            <a:schemeClr val="lt1"/>
          </a:fillRef>
          <a:effectRef idx="0">
            <a:schemeClr val="dk1"/>
          </a:effectRef>
          <a:fontRef idx="minor">
            <a:schemeClr val="dk1"/>
          </a:fontRef>
        </dgm:style>
      </dgm:prSet>
      <dgm:spPr/>
      <dgm:t>
        <a:bodyPr/>
        <a:lstStyle/>
        <a:p>
          <a:pPr algn="l"/>
          <a:r>
            <a:rPr lang="fr-FR" sz="1800" dirty="0" smtClean="0"/>
            <a:t>wilaya</a:t>
          </a:r>
          <a:endParaRPr lang="fr-FR" sz="1800" dirty="0"/>
        </a:p>
      </dgm:t>
    </dgm:pt>
    <dgm:pt modelId="{A4BD7542-398C-4F47-9E7E-DA8F1062996C}" type="parTrans" cxnId="{016CFEB9-2287-4D34-AF6F-95C3C1CBD914}">
      <dgm:prSet>
        <dgm:style>
          <a:lnRef idx="2">
            <a:schemeClr val="dk1"/>
          </a:lnRef>
          <a:fillRef idx="1">
            <a:schemeClr val="lt1"/>
          </a:fillRef>
          <a:effectRef idx="0">
            <a:schemeClr val="dk1"/>
          </a:effectRef>
          <a:fontRef idx="minor">
            <a:schemeClr val="dk1"/>
          </a:fontRef>
        </dgm:style>
      </dgm:prSet>
      <dgm:spPr/>
      <dgm:t>
        <a:bodyPr/>
        <a:lstStyle/>
        <a:p>
          <a:pPr algn="l"/>
          <a:endParaRPr lang="fr-FR" sz="1800"/>
        </a:p>
      </dgm:t>
    </dgm:pt>
    <dgm:pt modelId="{613EA46D-7000-4485-BD49-44A19F373CEE}" type="sibTrans" cxnId="{016CFEB9-2287-4D34-AF6F-95C3C1CBD914}">
      <dgm:prSet/>
      <dgm:spPr/>
      <dgm:t>
        <a:bodyPr/>
        <a:lstStyle/>
        <a:p>
          <a:endParaRPr lang="fr-FR"/>
        </a:p>
      </dgm:t>
    </dgm:pt>
    <dgm:pt modelId="{0B9FB494-0BEC-4DF9-B45C-A7FDD571FCF8}">
      <dgm:prSet phldrT="[Texte]" custT="1">
        <dgm:style>
          <a:lnRef idx="2">
            <a:schemeClr val="dk1"/>
          </a:lnRef>
          <a:fillRef idx="1">
            <a:schemeClr val="lt1"/>
          </a:fillRef>
          <a:effectRef idx="0">
            <a:schemeClr val="dk1"/>
          </a:effectRef>
          <a:fontRef idx="minor">
            <a:schemeClr val="dk1"/>
          </a:fontRef>
        </dgm:style>
      </dgm:prSet>
      <dgm:spPr/>
      <dgm:t>
        <a:bodyPr/>
        <a:lstStyle/>
        <a:p>
          <a:pPr algn="l"/>
          <a:r>
            <a:rPr lang="fr-FR" sz="1800" dirty="0" smtClean="0"/>
            <a:t>situe dans le Nord Est Algérien</a:t>
          </a:r>
          <a:endParaRPr lang="fr-FR" sz="1800" dirty="0"/>
        </a:p>
      </dgm:t>
    </dgm:pt>
    <dgm:pt modelId="{BA1B60EB-1F74-49D2-BEAD-2E0161B790FE}" type="sibTrans" cxnId="{4F4460E2-37EE-4FE5-8143-70306005E78C}">
      <dgm:prSet/>
      <dgm:spPr/>
      <dgm:t>
        <a:bodyPr/>
        <a:lstStyle/>
        <a:p>
          <a:endParaRPr lang="fr-FR"/>
        </a:p>
      </dgm:t>
    </dgm:pt>
    <dgm:pt modelId="{941BC660-8CF3-4C2B-81F9-AF66C74F1990}" type="parTrans" cxnId="{4F4460E2-37EE-4FE5-8143-70306005E78C}">
      <dgm:prSet>
        <dgm:style>
          <a:lnRef idx="2">
            <a:schemeClr val="dk1"/>
          </a:lnRef>
          <a:fillRef idx="1">
            <a:schemeClr val="lt1"/>
          </a:fillRef>
          <a:effectRef idx="0">
            <a:schemeClr val="dk1"/>
          </a:effectRef>
          <a:fontRef idx="minor">
            <a:schemeClr val="dk1"/>
          </a:fontRef>
        </dgm:style>
      </dgm:prSet>
      <dgm:spPr/>
      <dgm:t>
        <a:bodyPr/>
        <a:lstStyle/>
        <a:p>
          <a:pPr algn="l"/>
          <a:endParaRPr lang="fr-FR" sz="1800"/>
        </a:p>
      </dgm:t>
    </dgm:pt>
    <dgm:pt modelId="{6791BA26-D18B-4964-A137-8E858D5C58C6}">
      <dgm:prSet/>
      <dgm:spPr/>
      <dgm:t>
        <a:bodyPr/>
        <a:lstStyle/>
        <a:p>
          <a:r>
            <a:rPr lang="fr-FR" dirty="0" smtClean="0"/>
            <a:t>située au centre de la wilaya (centrée par rapport les douze communes)</a:t>
          </a:r>
          <a:endParaRPr lang="fr-FR" dirty="0"/>
        </a:p>
      </dgm:t>
    </dgm:pt>
    <dgm:pt modelId="{61E7C952-3F96-491C-9F20-7D98E63205C4}" type="parTrans" cxnId="{BB20142A-A1E0-41AA-A32E-F02A805F507F}">
      <dgm:prSet/>
      <dgm:spPr/>
      <dgm:t>
        <a:bodyPr/>
        <a:lstStyle/>
        <a:p>
          <a:endParaRPr lang="fr-FR"/>
        </a:p>
      </dgm:t>
    </dgm:pt>
    <dgm:pt modelId="{C1D48CF5-59D2-4608-A8C8-752F5996CE91}" type="sibTrans" cxnId="{BB20142A-A1E0-41AA-A32E-F02A805F507F}">
      <dgm:prSet/>
      <dgm:spPr/>
      <dgm:t>
        <a:bodyPr/>
        <a:lstStyle/>
        <a:p>
          <a:endParaRPr lang="fr-FR"/>
        </a:p>
      </dgm:t>
    </dgm:pt>
    <dgm:pt modelId="{988BCC22-D434-4121-8AC1-E21DB23C97A2}">
      <dgm:prSet/>
      <dgm:spPr/>
      <dgm:t>
        <a:bodyPr/>
        <a:lstStyle/>
        <a:p>
          <a:r>
            <a:rPr lang="fr-FR" dirty="0" smtClean="0"/>
            <a:t>une surface de 230 km² répartie</a:t>
          </a:r>
          <a:endParaRPr lang="fr-FR" dirty="0"/>
        </a:p>
      </dgm:t>
    </dgm:pt>
    <dgm:pt modelId="{FD68814E-8877-46FA-8F07-982E6F0433A8}" type="parTrans" cxnId="{AA88B09E-36C6-466C-BADD-BBC307C8E3D4}">
      <dgm:prSet/>
      <dgm:spPr/>
      <dgm:t>
        <a:bodyPr/>
        <a:lstStyle/>
        <a:p>
          <a:endParaRPr lang="fr-FR"/>
        </a:p>
      </dgm:t>
    </dgm:pt>
    <dgm:pt modelId="{1E9F1106-45F9-4B66-A1A7-ABB921BE6280}" type="sibTrans" cxnId="{AA88B09E-36C6-466C-BADD-BBC307C8E3D4}">
      <dgm:prSet/>
      <dgm:spPr/>
      <dgm:t>
        <a:bodyPr/>
        <a:lstStyle/>
        <a:p>
          <a:endParaRPr lang="fr-FR"/>
        </a:p>
      </dgm:t>
    </dgm:pt>
    <dgm:pt modelId="{2544D634-0039-4ECD-82C2-8FB4AACC488A}">
      <dgm:prSet/>
      <dgm:spPr/>
      <dgm:t>
        <a:bodyPr/>
        <a:lstStyle/>
        <a:p>
          <a:r>
            <a:rPr lang="fr-FR" dirty="0" smtClean="0"/>
            <a:t>Elle est limitée </a:t>
          </a:r>
          <a:endParaRPr lang="fr-FR" dirty="0"/>
        </a:p>
      </dgm:t>
    </dgm:pt>
    <dgm:pt modelId="{91BB502B-434E-4ED3-88EE-550212A18FD2}" type="parTrans" cxnId="{71F29E43-573F-4BD1-A621-BFAE42B84808}">
      <dgm:prSet/>
      <dgm:spPr/>
      <dgm:t>
        <a:bodyPr/>
        <a:lstStyle/>
        <a:p>
          <a:endParaRPr lang="fr-FR"/>
        </a:p>
      </dgm:t>
    </dgm:pt>
    <dgm:pt modelId="{104F3BD5-A87D-4BFD-86C6-4241520BB8CA}" type="sibTrans" cxnId="{71F29E43-573F-4BD1-A621-BFAE42B84808}">
      <dgm:prSet/>
      <dgm:spPr/>
      <dgm:t>
        <a:bodyPr/>
        <a:lstStyle/>
        <a:p>
          <a:endParaRPr lang="fr-FR"/>
        </a:p>
      </dgm:t>
    </dgm:pt>
    <dgm:pt modelId="{6E5BC245-AE63-45F3-A8AB-6A1AE4F3E271}">
      <dgm:prSet/>
      <dgm:spPr/>
      <dgm:t>
        <a:bodyPr/>
        <a:lstStyle/>
        <a:p>
          <a:r>
            <a:rPr lang="fr-FR" dirty="0" smtClean="0"/>
            <a:t>une superficie de 2227.77 km²</a:t>
          </a:r>
          <a:endParaRPr lang="fr-FR" dirty="0"/>
        </a:p>
      </dgm:t>
    </dgm:pt>
    <dgm:pt modelId="{E525214A-A8E6-406B-BB70-0902F2C89711}" type="parTrans" cxnId="{2028AF5A-FE39-4972-A796-A50C9C0D33C3}">
      <dgm:prSet/>
      <dgm:spPr/>
      <dgm:t>
        <a:bodyPr/>
        <a:lstStyle/>
        <a:p>
          <a:endParaRPr lang="fr-FR"/>
        </a:p>
      </dgm:t>
    </dgm:pt>
    <dgm:pt modelId="{8F1B4A83-E132-4A4A-8A43-845314418B98}" type="sibTrans" cxnId="{2028AF5A-FE39-4972-A796-A50C9C0D33C3}">
      <dgm:prSet/>
      <dgm:spPr/>
      <dgm:t>
        <a:bodyPr/>
        <a:lstStyle/>
        <a:p>
          <a:endParaRPr lang="fr-FR"/>
        </a:p>
      </dgm:t>
    </dgm:pt>
    <dgm:pt modelId="{D26780FE-1530-4391-8DAC-3C0CD605CC7F}">
      <dgm:prSet/>
      <dgm:spPr/>
      <dgm:t>
        <a:bodyPr/>
        <a:lstStyle/>
        <a:p>
          <a:r>
            <a:rPr lang="fr-FR" dirty="0" smtClean="0"/>
            <a:t>limitée au:</a:t>
          </a:r>
          <a:endParaRPr lang="fr-FR" dirty="0"/>
        </a:p>
      </dgm:t>
    </dgm:pt>
    <dgm:pt modelId="{556A3A08-0C0E-494D-B3A8-5A3E8174D821}" type="parTrans" cxnId="{74CF4BBD-7370-4DBC-A319-3A839AC6C369}">
      <dgm:prSet/>
      <dgm:spPr/>
      <dgm:t>
        <a:bodyPr/>
        <a:lstStyle/>
        <a:p>
          <a:endParaRPr lang="fr-FR"/>
        </a:p>
      </dgm:t>
    </dgm:pt>
    <dgm:pt modelId="{28753CE1-E482-47CE-A3CF-72B1A9E141EA}" type="sibTrans" cxnId="{74CF4BBD-7370-4DBC-A319-3A839AC6C369}">
      <dgm:prSet/>
      <dgm:spPr/>
      <dgm:t>
        <a:bodyPr/>
        <a:lstStyle/>
        <a:p>
          <a:endParaRPr lang="fr-FR"/>
        </a:p>
      </dgm:t>
    </dgm:pt>
    <dgm:pt modelId="{7DEF3359-A196-483E-9AEC-30350C141816}">
      <dgm:prSet/>
      <dgm:spPr/>
      <dgm:t>
        <a:bodyPr/>
        <a:lstStyle/>
        <a:p>
          <a:r>
            <a:rPr lang="fr-FR" dirty="0" smtClean="0"/>
            <a:t>Nord par la wilaya de Skikda </a:t>
          </a:r>
          <a:br>
            <a:rPr lang="fr-FR" dirty="0" smtClean="0"/>
          </a:br>
          <a:r>
            <a:rPr lang="fr-FR" dirty="0" smtClean="0"/>
            <a:t>l’Ouest par la wilaya de Mila </a:t>
          </a:r>
          <a:br>
            <a:rPr lang="fr-FR" dirty="0" smtClean="0"/>
          </a:br>
          <a:r>
            <a:rPr lang="fr-FR" dirty="0" smtClean="0"/>
            <a:t>l’Est par la wilaya de Guelma </a:t>
          </a:r>
          <a:br>
            <a:rPr lang="fr-FR" dirty="0" smtClean="0"/>
          </a:br>
          <a:r>
            <a:rPr lang="fr-FR" dirty="0" smtClean="0"/>
            <a:t>Sud par la wilaya d’Oum El </a:t>
          </a:r>
          <a:r>
            <a:rPr lang="fr-FR" dirty="0" err="1" smtClean="0"/>
            <a:t>Bouaghi</a:t>
          </a:r>
          <a:endParaRPr lang="fr-FR" dirty="0"/>
        </a:p>
      </dgm:t>
    </dgm:pt>
    <dgm:pt modelId="{AA8536EA-6B30-4FC0-9E4B-BC323A5836E2}" type="parTrans" cxnId="{1C35E70F-30A9-477C-9554-9188F6F6DCA6}">
      <dgm:prSet/>
      <dgm:spPr/>
      <dgm:t>
        <a:bodyPr/>
        <a:lstStyle/>
        <a:p>
          <a:endParaRPr lang="fr-FR"/>
        </a:p>
      </dgm:t>
    </dgm:pt>
    <dgm:pt modelId="{25A39B30-8311-4A0E-889F-0F8B08A53F00}" type="sibTrans" cxnId="{1C35E70F-30A9-477C-9554-9188F6F6DCA6}">
      <dgm:prSet/>
      <dgm:spPr/>
      <dgm:t>
        <a:bodyPr/>
        <a:lstStyle/>
        <a:p>
          <a:endParaRPr lang="fr-FR"/>
        </a:p>
      </dgm:t>
    </dgm:pt>
    <dgm:pt modelId="{1693AEDB-E55B-4804-85DC-776AD676D80A}">
      <dgm:prSet/>
      <dgm:spPr/>
      <dgm:t>
        <a:bodyPr/>
        <a:lstStyle/>
        <a:p>
          <a:r>
            <a:rPr lang="fr-FR" dirty="0" smtClean="0"/>
            <a:t>Nord par la commune d’El </a:t>
          </a:r>
          <a:r>
            <a:rPr lang="fr-FR" dirty="0" err="1" smtClean="0"/>
            <a:t>Hamma</a:t>
          </a:r>
          <a:r>
            <a:rPr lang="fr-FR" dirty="0" smtClean="0"/>
            <a:t> Bouziane et la commune de </a:t>
          </a:r>
          <a:r>
            <a:rPr lang="fr-FR" dirty="0" err="1" smtClean="0"/>
            <a:t>Didouche</a:t>
          </a:r>
          <a:r>
            <a:rPr lang="fr-FR" dirty="0" smtClean="0"/>
            <a:t> Mourad, la commune d’El </a:t>
          </a:r>
          <a:r>
            <a:rPr lang="fr-FR" dirty="0" err="1" smtClean="0"/>
            <a:t>Kharoub</a:t>
          </a:r>
          <a:r>
            <a:rPr lang="fr-FR" dirty="0" smtClean="0"/>
            <a:t>. </a:t>
          </a:r>
          <a:br>
            <a:rPr lang="fr-FR" dirty="0" smtClean="0"/>
          </a:br>
          <a:r>
            <a:rPr lang="fr-FR" dirty="0" smtClean="0"/>
            <a:t>à l’Est et Sud, et la commune de Ain Smara au Sud Ouest, et la commune d’Ibn </a:t>
          </a:r>
          <a:r>
            <a:rPr lang="fr-FR" dirty="0" err="1" smtClean="0"/>
            <a:t>Ziad</a:t>
          </a:r>
          <a:r>
            <a:rPr lang="fr-FR" dirty="0" smtClean="0"/>
            <a:t> à l’Ouest.</a:t>
          </a:r>
          <a:endParaRPr lang="fr-FR" dirty="0"/>
        </a:p>
      </dgm:t>
    </dgm:pt>
    <dgm:pt modelId="{C485F96D-238F-41A0-83CF-3EE90D225D4A}" type="parTrans" cxnId="{D4C29B8D-E77C-4ED2-AB1A-D3142F46A213}">
      <dgm:prSet/>
      <dgm:spPr/>
      <dgm:t>
        <a:bodyPr/>
        <a:lstStyle/>
        <a:p>
          <a:endParaRPr lang="fr-FR"/>
        </a:p>
      </dgm:t>
    </dgm:pt>
    <dgm:pt modelId="{60018400-E88A-4F80-BCAA-510713D6FD09}" type="sibTrans" cxnId="{D4C29B8D-E77C-4ED2-AB1A-D3142F46A213}">
      <dgm:prSet/>
      <dgm:spPr/>
      <dgm:t>
        <a:bodyPr/>
        <a:lstStyle/>
        <a:p>
          <a:endParaRPr lang="fr-FR"/>
        </a:p>
      </dgm:t>
    </dgm:pt>
    <dgm:pt modelId="{6E46AAA6-EF71-4CE9-897A-E15A4FCBD9D7}" type="asst">
      <dgm:prSet/>
      <dgm:spPr/>
      <dgm:t>
        <a:bodyPr/>
        <a:lstStyle/>
        <a:p>
          <a:r>
            <a:rPr lang="fr-FR" dirty="0" smtClean="0"/>
            <a:t>neufs secteurs urbains : Sidi </a:t>
          </a:r>
          <a:r>
            <a:rPr lang="fr-FR" dirty="0" err="1" smtClean="0"/>
            <a:t>Rached</a:t>
          </a:r>
          <a:r>
            <a:rPr lang="fr-FR" dirty="0" smtClean="0"/>
            <a:t> ; Belle vue ; Sidi Mabrouk ; </a:t>
          </a:r>
          <a:r>
            <a:rPr lang="fr-FR" dirty="0" err="1" smtClean="0"/>
            <a:t>Boudra</a:t>
          </a:r>
          <a:r>
            <a:rPr lang="fr-FR" dirty="0" smtClean="0"/>
            <a:t> Salah ; 5 Juillet ; El Gammas ; El Kantara ; Les Muriers ;</a:t>
          </a:r>
          <a:r>
            <a:rPr lang="fr-FR" b="1" dirty="0" smtClean="0"/>
            <a:t> </a:t>
          </a:r>
          <a:r>
            <a:rPr lang="fr-FR" dirty="0" err="1" smtClean="0"/>
            <a:t>Ziadia</a:t>
          </a:r>
          <a:r>
            <a:rPr lang="fr-FR" smtClean="0"/>
            <a:t>.</a:t>
          </a:r>
          <a:br>
            <a:rPr lang="fr-FR" smtClean="0"/>
          </a:br>
          <a:endParaRPr lang="fr-FR"/>
        </a:p>
      </dgm:t>
    </dgm:pt>
    <dgm:pt modelId="{FAAACA7A-84D9-461F-9F98-C0106B5437DD}" type="parTrans" cxnId="{2D5CF118-9AA2-4C65-B402-F63ECF6F2F66}">
      <dgm:prSet/>
      <dgm:spPr/>
      <dgm:t>
        <a:bodyPr/>
        <a:lstStyle/>
        <a:p>
          <a:endParaRPr lang="fr-FR"/>
        </a:p>
      </dgm:t>
    </dgm:pt>
    <dgm:pt modelId="{CD3A1E1F-912A-491B-9FA5-FDBB63779A7B}" type="sibTrans" cxnId="{2D5CF118-9AA2-4C65-B402-F63ECF6F2F66}">
      <dgm:prSet/>
      <dgm:spPr/>
      <dgm:t>
        <a:bodyPr/>
        <a:lstStyle/>
        <a:p>
          <a:endParaRPr lang="fr-FR"/>
        </a:p>
      </dgm:t>
    </dgm:pt>
    <dgm:pt modelId="{63669DF6-2E65-487A-BC33-30C4E001BA6E}" type="pres">
      <dgm:prSet presAssocID="{20AD3FA5-B7EC-483E-9719-CCBA12A62BD5}" presName="hierChild1" presStyleCnt="0">
        <dgm:presLayoutVars>
          <dgm:orgChart val="1"/>
          <dgm:chPref val="1"/>
          <dgm:dir/>
          <dgm:animOne val="branch"/>
          <dgm:animLvl val="lvl"/>
          <dgm:resizeHandles/>
        </dgm:presLayoutVars>
      </dgm:prSet>
      <dgm:spPr/>
    </dgm:pt>
    <dgm:pt modelId="{5CA1F966-203B-4AAE-9F81-104307D9A80C}" type="pres">
      <dgm:prSet presAssocID="{87708F50-5BEC-4026-917D-1DFAE600BFDB}" presName="hierRoot1" presStyleCnt="0">
        <dgm:presLayoutVars>
          <dgm:hierBranch val="init"/>
        </dgm:presLayoutVars>
      </dgm:prSet>
      <dgm:spPr/>
    </dgm:pt>
    <dgm:pt modelId="{E5D9D426-FCBF-40AA-9072-BA5EF166463C}" type="pres">
      <dgm:prSet presAssocID="{87708F50-5BEC-4026-917D-1DFAE600BFDB}" presName="rootComposite1" presStyleCnt="0"/>
      <dgm:spPr/>
    </dgm:pt>
    <dgm:pt modelId="{6EB36785-9120-47B7-9674-12D45948B094}" type="pres">
      <dgm:prSet presAssocID="{87708F50-5BEC-4026-917D-1DFAE600BFDB}" presName="rootText1" presStyleLbl="node0" presStyleIdx="0" presStyleCnt="1" custScaleY="43120">
        <dgm:presLayoutVars>
          <dgm:chPref val="3"/>
        </dgm:presLayoutVars>
      </dgm:prSet>
      <dgm:spPr/>
      <dgm:t>
        <a:bodyPr/>
        <a:lstStyle/>
        <a:p>
          <a:endParaRPr lang="fr-FR"/>
        </a:p>
      </dgm:t>
    </dgm:pt>
    <dgm:pt modelId="{E1222F73-60BA-4741-B437-130F6126162B}" type="pres">
      <dgm:prSet presAssocID="{87708F50-5BEC-4026-917D-1DFAE600BFDB}" presName="rootConnector1" presStyleLbl="node1" presStyleIdx="0" presStyleCnt="0"/>
      <dgm:spPr/>
      <dgm:t>
        <a:bodyPr/>
        <a:lstStyle/>
        <a:p>
          <a:endParaRPr lang="fr-FR"/>
        </a:p>
      </dgm:t>
    </dgm:pt>
    <dgm:pt modelId="{30DE03A1-3DEE-4C01-85D7-E577B087FF04}" type="pres">
      <dgm:prSet presAssocID="{87708F50-5BEC-4026-917D-1DFAE600BFDB}" presName="hierChild2" presStyleCnt="0"/>
      <dgm:spPr/>
    </dgm:pt>
    <dgm:pt modelId="{8BC97275-C2AF-426C-BF4F-A1AE5FBF71DC}" type="pres">
      <dgm:prSet presAssocID="{A4BD7542-398C-4F47-9E7E-DA8F1062996C}" presName="Name37" presStyleLbl="parChTrans1D2" presStyleIdx="0" presStyleCnt="2"/>
      <dgm:spPr/>
    </dgm:pt>
    <dgm:pt modelId="{D11E6380-D561-4C16-B836-382435EB8771}" type="pres">
      <dgm:prSet presAssocID="{A2E6AF15-B9F2-429E-8E52-8D0A050118D6}" presName="hierRoot2" presStyleCnt="0">
        <dgm:presLayoutVars>
          <dgm:hierBranch val="init"/>
        </dgm:presLayoutVars>
      </dgm:prSet>
      <dgm:spPr/>
    </dgm:pt>
    <dgm:pt modelId="{AE94354C-3C74-4143-8070-CB9CA7A59349}" type="pres">
      <dgm:prSet presAssocID="{A2E6AF15-B9F2-429E-8E52-8D0A050118D6}" presName="rootComposite" presStyleCnt="0"/>
      <dgm:spPr/>
    </dgm:pt>
    <dgm:pt modelId="{A9586599-D5EA-4812-87D6-4DC4EA021A16}" type="pres">
      <dgm:prSet presAssocID="{A2E6AF15-B9F2-429E-8E52-8D0A050118D6}" presName="rootText" presStyleLbl="node2" presStyleIdx="0" presStyleCnt="2" custLinFactNeighborX="-53" custLinFactNeighborY="-2453">
        <dgm:presLayoutVars>
          <dgm:chPref val="3"/>
        </dgm:presLayoutVars>
      </dgm:prSet>
      <dgm:spPr/>
    </dgm:pt>
    <dgm:pt modelId="{F14EE008-E62D-4EFB-8AA8-356D2D0B1876}" type="pres">
      <dgm:prSet presAssocID="{A2E6AF15-B9F2-429E-8E52-8D0A050118D6}" presName="rootConnector" presStyleLbl="node2" presStyleIdx="0" presStyleCnt="2"/>
      <dgm:spPr/>
    </dgm:pt>
    <dgm:pt modelId="{2310ABCD-9EB9-429A-ABB2-73F325FB6E57}" type="pres">
      <dgm:prSet presAssocID="{A2E6AF15-B9F2-429E-8E52-8D0A050118D6}" presName="hierChild4" presStyleCnt="0"/>
      <dgm:spPr/>
    </dgm:pt>
    <dgm:pt modelId="{4FD62A53-1881-4F25-B11D-6B779015E74B}" type="pres">
      <dgm:prSet presAssocID="{941BC660-8CF3-4C2B-81F9-AF66C74F1990}" presName="Name37" presStyleLbl="parChTrans1D3" presStyleIdx="0" presStyleCnt="2"/>
      <dgm:spPr/>
    </dgm:pt>
    <dgm:pt modelId="{F0E84191-0236-4470-A902-9D1EBAC1356C}" type="pres">
      <dgm:prSet presAssocID="{0B9FB494-0BEC-4DF9-B45C-A7FDD571FCF8}" presName="hierRoot2" presStyleCnt="0">
        <dgm:presLayoutVars>
          <dgm:hierBranch val="init"/>
        </dgm:presLayoutVars>
      </dgm:prSet>
      <dgm:spPr/>
    </dgm:pt>
    <dgm:pt modelId="{6F87593B-50AA-402F-A09F-4B1BF56C0F10}" type="pres">
      <dgm:prSet presAssocID="{0B9FB494-0BEC-4DF9-B45C-A7FDD571FCF8}" presName="rootComposite" presStyleCnt="0"/>
      <dgm:spPr/>
    </dgm:pt>
    <dgm:pt modelId="{A5FAAD1C-8128-48F2-8DB0-4A0CEC37E5FB}" type="pres">
      <dgm:prSet presAssocID="{0B9FB494-0BEC-4DF9-B45C-A7FDD571FCF8}" presName="rootText" presStyleLbl="node3" presStyleIdx="0" presStyleCnt="2">
        <dgm:presLayoutVars>
          <dgm:chPref val="3"/>
        </dgm:presLayoutVars>
      </dgm:prSet>
      <dgm:spPr/>
    </dgm:pt>
    <dgm:pt modelId="{0A4D5147-F2CE-49AE-B0BD-F498FF3709F9}" type="pres">
      <dgm:prSet presAssocID="{0B9FB494-0BEC-4DF9-B45C-A7FDD571FCF8}" presName="rootConnector" presStyleLbl="node3" presStyleIdx="0" presStyleCnt="2"/>
      <dgm:spPr/>
    </dgm:pt>
    <dgm:pt modelId="{F115D816-BAA4-42FB-A535-585140894C00}" type="pres">
      <dgm:prSet presAssocID="{0B9FB494-0BEC-4DF9-B45C-A7FDD571FCF8}" presName="hierChild4" presStyleCnt="0"/>
      <dgm:spPr/>
    </dgm:pt>
    <dgm:pt modelId="{B93571C4-63CC-40E0-B584-836C64A55166}" type="pres">
      <dgm:prSet presAssocID="{E525214A-A8E6-406B-BB70-0902F2C89711}" presName="Name37" presStyleLbl="parChTrans1D4" presStyleIdx="0" presStyleCnt="7"/>
      <dgm:spPr/>
    </dgm:pt>
    <dgm:pt modelId="{3ED9357E-E2ED-4C6B-91DE-09AA0977C830}" type="pres">
      <dgm:prSet presAssocID="{6E5BC245-AE63-45F3-A8AB-6A1AE4F3E271}" presName="hierRoot2" presStyleCnt="0">
        <dgm:presLayoutVars>
          <dgm:hierBranch val="init"/>
        </dgm:presLayoutVars>
      </dgm:prSet>
      <dgm:spPr/>
    </dgm:pt>
    <dgm:pt modelId="{E46EB13E-1310-4B3F-BFD6-81FEE3C2F231}" type="pres">
      <dgm:prSet presAssocID="{6E5BC245-AE63-45F3-A8AB-6A1AE4F3E271}" presName="rootComposite" presStyleCnt="0"/>
      <dgm:spPr/>
    </dgm:pt>
    <dgm:pt modelId="{F87258CD-AB18-4777-BF4D-BEF0799FCF9A}" type="pres">
      <dgm:prSet presAssocID="{6E5BC245-AE63-45F3-A8AB-6A1AE4F3E271}" presName="rootText" presStyleLbl="node4" presStyleIdx="0" presStyleCnt="6">
        <dgm:presLayoutVars>
          <dgm:chPref val="3"/>
        </dgm:presLayoutVars>
      </dgm:prSet>
      <dgm:spPr/>
    </dgm:pt>
    <dgm:pt modelId="{B4C469A8-AE7D-4591-90F1-6A89FF4C9E77}" type="pres">
      <dgm:prSet presAssocID="{6E5BC245-AE63-45F3-A8AB-6A1AE4F3E271}" presName="rootConnector" presStyleLbl="node4" presStyleIdx="0" presStyleCnt="6"/>
      <dgm:spPr/>
    </dgm:pt>
    <dgm:pt modelId="{289C9792-9AA4-4050-B183-5D85A7E539B5}" type="pres">
      <dgm:prSet presAssocID="{6E5BC245-AE63-45F3-A8AB-6A1AE4F3E271}" presName="hierChild4" presStyleCnt="0"/>
      <dgm:spPr/>
    </dgm:pt>
    <dgm:pt modelId="{6B6627F3-376F-496B-B558-FB88DA706D7A}" type="pres">
      <dgm:prSet presAssocID="{556A3A08-0C0E-494D-B3A8-5A3E8174D821}" presName="Name37" presStyleLbl="parChTrans1D4" presStyleIdx="1" presStyleCnt="7"/>
      <dgm:spPr/>
    </dgm:pt>
    <dgm:pt modelId="{CED7D8D4-3482-4AE2-951B-6289A857F2DA}" type="pres">
      <dgm:prSet presAssocID="{D26780FE-1530-4391-8DAC-3C0CD605CC7F}" presName="hierRoot2" presStyleCnt="0">
        <dgm:presLayoutVars>
          <dgm:hierBranch val="init"/>
        </dgm:presLayoutVars>
      </dgm:prSet>
      <dgm:spPr/>
    </dgm:pt>
    <dgm:pt modelId="{135184CB-C00C-474E-B970-1733B7D580CE}" type="pres">
      <dgm:prSet presAssocID="{D26780FE-1530-4391-8DAC-3C0CD605CC7F}" presName="rootComposite" presStyleCnt="0"/>
      <dgm:spPr/>
    </dgm:pt>
    <dgm:pt modelId="{23AD8E56-7D70-49E0-B25A-AA96D5CDA231}" type="pres">
      <dgm:prSet presAssocID="{D26780FE-1530-4391-8DAC-3C0CD605CC7F}" presName="rootText" presStyleLbl="node4" presStyleIdx="1" presStyleCnt="6">
        <dgm:presLayoutVars>
          <dgm:chPref val="3"/>
        </dgm:presLayoutVars>
      </dgm:prSet>
      <dgm:spPr/>
    </dgm:pt>
    <dgm:pt modelId="{18AF1B6C-C60F-4DA5-98DB-569AFE198569}" type="pres">
      <dgm:prSet presAssocID="{D26780FE-1530-4391-8DAC-3C0CD605CC7F}" presName="rootConnector" presStyleLbl="node4" presStyleIdx="1" presStyleCnt="6"/>
      <dgm:spPr/>
    </dgm:pt>
    <dgm:pt modelId="{6817F12A-7E39-42E7-B74A-058AD01D1F68}" type="pres">
      <dgm:prSet presAssocID="{D26780FE-1530-4391-8DAC-3C0CD605CC7F}" presName="hierChild4" presStyleCnt="0"/>
      <dgm:spPr/>
    </dgm:pt>
    <dgm:pt modelId="{D5557704-65A3-4F34-9B2F-B6E056F34D16}" type="pres">
      <dgm:prSet presAssocID="{AA8536EA-6B30-4FC0-9E4B-BC323A5836E2}" presName="Name37" presStyleLbl="parChTrans1D4" presStyleIdx="2" presStyleCnt="7"/>
      <dgm:spPr/>
    </dgm:pt>
    <dgm:pt modelId="{534FC763-1D5E-4966-8510-4487245A4A54}" type="pres">
      <dgm:prSet presAssocID="{7DEF3359-A196-483E-9AEC-30350C141816}" presName="hierRoot2" presStyleCnt="0">
        <dgm:presLayoutVars>
          <dgm:hierBranch val="init"/>
        </dgm:presLayoutVars>
      </dgm:prSet>
      <dgm:spPr/>
    </dgm:pt>
    <dgm:pt modelId="{D3D86EC1-A9A5-4AD4-B9C4-47C184020579}" type="pres">
      <dgm:prSet presAssocID="{7DEF3359-A196-483E-9AEC-30350C141816}" presName="rootComposite" presStyleCnt="0"/>
      <dgm:spPr/>
    </dgm:pt>
    <dgm:pt modelId="{52B1E8BD-1914-40A7-AF4F-7239591D10F4}" type="pres">
      <dgm:prSet presAssocID="{7DEF3359-A196-483E-9AEC-30350C141816}" presName="rootText" presStyleLbl="node4" presStyleIdx="2" presStyleCnt="6">
        <dgm:presLayoutVars>
          <dgm:chPref val="3"/>
        </dgm:presLayoutVars>
      </dgm:prSet>
      <dgm:spPr/>
      <dgm:t>
        <a:bodyPr/>
        <a:lstStyle/>
        <a:p>
          <a:endParaRPr lang="fr-FR"/>
        </a:p>
      </dgm:t>
    </dgm:pt>
    <dgm:pt modelId="{44CF9295-B4A8-43A1-BF65-96E76D3FB67A}" type="pres">
      <dgm:prSet presAssocID="{7DEF3359-A196-483E-9AEC-30350C141816}" presName="rootConnector" presStyleLbl="node4" presStyleIdx="2" presStyleCnt="6"/>
      <dgm:spPr/>
    </dgm:pt>
    <dgm:pt modelId="{7EC6857C-2DC2-427D-8DD7-8662DAC125F9}" type="pres">
      <dgm:prSet presAssocID="{7DEF3359-A196-483E-9AEC-30350C141816}" presName="hierChild4" presStyleCnt="0"/>
      <dgm:spPr/>
    </dgm:pt>
    <dgm:pt modelId="{C494B89D-01D2-4A92-B463-09585ABE8938}" type="pres">
      <dgm:prSet presAssocID="{7DEF3359-A196-483E-9AEC-30350C141816}" presName="hierChild5" presStyleCnt="0"/>
      <dgm:spPr/>
    </dgm:pt>
    <dgm:pt modelId="{1876B36F-A7A8-4DD4-83EA-FF97E662CD16}" type="pres">
      <dgm:prSet presAssocID="{D26780FE-1530-4391-8DAC-3C0CD605CC7F}" presName="hierChild5" presStyleCnt="0"/>
      <dgm:spPr/>
    </dgm:pt>
    <dgm:pt modelId="{FD95782D-E3CC-4F0A-8CD5-586E69487402}" type="pres">
      <dgm:prSet presAssocID="{6E5BC245-AE63-45F3-A8AB-6A1AE4F3E271}" presName="hierChild5" presStyleCnt="0"/>
      <dgm:spPr/>
    </dgm:pt>
    <dgm:pt modelId="{66A7E77B-3B9D-49EE-A774-515C43BE2605}" type="pres">
      <dgm:prSet presAssocID="{0B9FB494-0BEC-4DF9-B45C-A7FDD571FCF8}" presName="hierChild5" presStyleCnt="0"/>
      <dgm:spPr/>
    </dgm:pt>
    <dgm:pt modelId="{80D247F2-6F45-4E05-9E7E-6275863D2CD1}" type="pres">
      <dgm:prSet presAssocID="{A2E6AF15-B9F2-429E-8E52-8D0A050118D6}" presName="hierChild5" presStyleCnt="0"/>
      <dgm:spPr/>
    </dgm:pt>
    <dgm:pt modelId="{59FAC801-6B7A-466A-92D9-FAB639DF4113}" type="pres">
      <dgm:prSet presAssocID="{B5050368-5EED-436A-B43D-A646EC7FF774}" presName="Name37" presStyleLbl="parChTrans1D2" presStyleIdx="1" presStyleCnt="2"/>
      <dgm:spPr/>
    </dgm:pt>
    <dgm:pt modelId="{F9FAA5F3-529B-4D9B-AE8D-D3B19DEB067A}" type="pres">
      <dgm:prSet presAssocID="{D7A4A3AF-9112-438A-B5C4-F22B62A09131}" presName="hierRoot2" presStyleCnt="0">
        <dgm:presLayoutVars>
          <dgm:hierBranch val="init"/>
        </dgm:presLayoutVars>
      </dgm:prSet>
      <dgm:spPr/>
    </dgm:pt>
    <dgm:pt modelId="{4BA953E5-68BB-42AB-A39B-F032BC342A4D}" type="pres">
      <dgm:prSet presAssocID="{D7A4A3AF-9112-438A-B5C4-F22B62A09131}" presName="rootComposite" presStyleCnt="0"/>
      <dgm:spPr/>
    </dgm:pt>
    <dgm:pt modelId="{5AA75A6F-BD54-4DB9-BD09-137C089C772A}" type="pres">
      <dgm:prSet presAssocID="{D7A4A3AF-9112-438A-B5C4-F22B62A09131}" presName="rootText" presStyleLbl="node2" presStyleIdx="1" presStyleCnt="2">
        <dgm:presLayoutVars>
          <dgm:chPref val="3"/>
        </dgm:presLayoutVars>
      </dgm:prSet>
      <dgm:spPr/>
    </dgm:pt>
    <dgm:pt modelId="{294FA91A-7F47-4405-8C83-4CEB8962BC90}" type="pres">
      <dgm:prSet presAssocID="{D7A4A3AF-9112-438A-B5C4-F22B62A09131}" presName="rootConnector" presStyleLbl="node2" presStyleIdx="1" presStyleCnt="2"/>
      <dgm:spPr/>
    </dgm:pt>
    <dgm:pt modelId="{C44F60B9-5B46-4F5B-B31D-49413F44A54C}" type="pres">
      <dgm:prSet presAssocID="{D7A4A3AF-9112-438A-B5C4-F22B62A09131}" presName="hierChild4" presStyleCnt="0"/>
      <dgm:spPr/>
    </dgm:pt>
    <dgm:pt modelId="{5C280AA3-3ECB-4934-BEEF-14448A3D94EA}" type="pres">
      <dgm:prSet presAssocID="{61E7C952-3F96-491C-9F20-7D98E63205C4}" presName="Name37" presStyleLbl="parChTrans1D3" presStyleIdx="1" presStyleCnt="2"/>
      <dgm:spPr/>
    </dgm:pt>
    <dgm:pt modelId="{414B5E13-7890-4548-AD94-ABC3263A1199}" type="pres">
      <dgm:prSet presAssocID="{6791BA26-D18B-4964-A137-8E858D5C58C6}" presName="hierRoot2" presStyleCnt="0">
        <dgm:presLayoutVars>
          <dgm:hierBranch val="init"/>
        </dgm:presLayoutVars>
      </dgm:prSet>
      <dgm:spPr/>
    </dgm:pt>
    <dgm:pt modelId="{EE9956C6-19FB-4310-9DE8-412915018521}" type="pres">
      <dgm:prSet presAssocID="{6791BA26-D18B-4964-A137-8E858D5C58C6}" presName="rootComposite" presStyleCnt="0"/>
      <dgm:spPr/>
    </dgm:pt>
    <dgm:pt modelId="{3C402D79-B690-4C27-80E1-375CAD36D999}" type="pres">
      <dgm:prSet presAssocID="{6791BA26-D18B-4964-A137-8E858D5C58C6}" presName="rootText" presStyleLbl="node3" presStyleIdx="1" presStyleCnt="2">
        <dgm:presLayoutVars>
          <dgm:chPref val="3"/>
        </dgm:presLayoutVars>
      </dgm:prSet>
      <dgm:spPr/>
      <dgm:t>
        <a:bodyPr/>
        <a:lstStyle/>
        <a:p>
          <a:endParaRPr lang="fr-FR"/>
        </a:p>
      </dgm:t>
    </dgm:pt>
    <dgm:pt modelId="{19DEA1A4-7316-4B5F-BB46-04C6AE1CFB86}" type="pres">
      <dgm:prSet presAssocID="{6791BA26-D18B-4964-A137-8E858D5C58C6}" presName="rootConnector" presStyleLbl="node3" presStyleIdx="1" presStyleCnt="2"/>
      <dgm:spPr/>
    </dgm:pt>
    <dgm:pt modelId="{F16FAAB5-6A43-4B91-95A4-9AE51D1EF64A}" type="pres">
      <dgm:prSet presAssocID="{6791BA26-D18B-4964-A137-8E858D5C58C6}" presName="hierChild4" presStyleCnt="0"/>
      <dgm:spPr/>
    </dgm:pt>
    <dgm:pt modelId="{6938FA80-3B95-401B-8794-6B6AC7797F35}" type="pres">
      <dgm:prSet presAssocID="{FD68814E-8877-46FA-8F07-982E6F0433A8}" presName="Name37" presStyleLbl="parChTrans1D4" presStyleIdx="3" presStyleCnt="7"/>
      <dgm:spPr/>
    </dgm:pt>
    <dgm:pt modelId="{3FD17C9F-35AF-43DD-9C54-D1BECED8C86F}" type="pres">
      <dgm:prSet presAssocID="{988BCC22-D434-4121-8AC1-E21DB23C97A2}" presName="hierRoot2" presStyleCnt="0">
        <dgm:presLayoutVars>
          <dgm:hierBranch val="init"/>
        </dgm:presLayoutVars>
      </dgm:prSet>
      <dgm:spPr/>
    </dgm:pt>
    <dgm:pt modelId="{CEA5F2C1-C08F-44D7-8E1D-76B2677E4D8C}" type="pres">
      <dgm:prSet presAssocID="{988BCC22-D434-4121-8AC1-E21DB23C97A2}" presName="rootComposite" presStyleCnt="0"/>
      <dgm:spPr/>
    </dgm:pt>
    <dgm:pt modelId="{C1E159D8-D5F0-4ECF-B316-E8EDC4DC440E}" type="pres">
      <dgm:prSet presAssocID="{988BCC22-D434-4121-8AC1-E21DB23C97A2}" presName="rootText" presStyleLbl="node4" presStyleIdx="3" presStyleCnt="6">
        <dgm:presLayoutVars>
          <dgm:chPref val="3"/>
        </dgm:presLayoutVars>
      </dgm:prSet>
      <dgm:spPr/>
      <dgm:t>
        <a:bodyPr/>
        <a:lstStyle/>
        <a:p>
          <a:endParaRPr lang="fr-FR"/>
        </a:p>
      </dgm:t>
    </dgm:pt>
    <dgm:pt modelId="{4AEFA440-273E-4958-B082-6DB208751401}" type="pres">
      <dgm:prSet presAssocID="{988BCC22-D434-4121-8AC1-E21DB23C97A2}" presName="rootConnector" presStyleLbl="node4" presStyleIdx="3" presStyleCnt="6"/>
      <dgm:spPr/>
    </dgm:pt>
    <dgm:pt modelId="{29488A1F-8E6A-45D0-A26E-38EC98F0116C}" type="pres">
      <dgm:prSet presAssocID="{988BCC22-D434-4121-8AC1-E21DB23C97A2}" presName="hierChild4" presStyleCnt="0"/>
      <dgm:spPr/>
    </dgm:pt>
    <dgm:pt modelId="{B86F539A-8CFF-4EBD-B46F-234485FEFB6E}" type="pres">
      <dgm:prSet presAssocID="{91BB502B-434E-4ED3-88EE-550212A18FD2}" presName="Name37" presStyleLbl="parChTrans1D4" presStyleIdx="4" presStyleCnt="7"/>
      <dgm:spPr/>
    </dgm:pt>
    <dgm:pt modelId="{07E3F924-8382-4038-85FD-5F9EB6FA5C15}" type="pres">
      <dgm:prSet presAssocID="{2544D634-0039-4ECD-82C2-8FB4AACC488A}" presName="hierRoot2" presStyleCnt="0">
        <dgm:presLayoutVars>
          <dgm:hierBranch val="r"/>
        </dgm:presLayoutVars>
      </dgm:prSet>
      <dgm:spPr/>
    </dgm:pt>
    <dgm:pt modelId="{33C3472B-F62E-4AF0-8D80-2AEF5FADB23D}" type="pres">
      <dgm:prSet presAssocID="{2544D634-0039-4ECD-82C2-8FB4AACC488A}" presName="rootComposite" presStyleCnt="0"/>
      <dgm:spPr/>
    </dgm:pt>
    <dgm:pt modelId="{267575D6-1346-406C-905F-25333E513E0E}" type="pres">
      <dgm:prSet presAssocID="{2544D634-0039-4ECD-82C2-8FB4AACC488A}" presName="rootText" presStyleLbl="node4" presStyleIdx="4" presStyleCnt="6">
        <dgm:presLayoutVars>
          <dgm:chPref val="3"/>
        </dgm:presLayoutVars>
      </dgm:prSet>
      <dgm:spPr/>
      <dgm:t>
        <a:bodyPr/>
        <a:lstStyle/>
        <a:p>
          <a:endParaRPr lang="fr-FR"/>
        </a:p>
      </dgm:t>
    </dgm:pt>
    <dgm:pt modelId="{13FCCA17-764D-41D6-B82F-B239D2FB5335}" type="pres">
      <dgm:prSet presAssocID="{2544D634-0039-4ECD-82C2-8FB4AACC488A}" presName="rootConnector" presStyleLbl="node4" presStyleIdx="4" presStyleCnt="6"/>
      <dgm:spPr/>
    </dgm:pt>
    <dgm:pt modelId="{2A12078A-CCB2-45BC-92FC-3EA8F362D6DC}" type="pres">
      <dgm:prSet presAssocID="{2544D634-0039-4ECD-82C2-8FB4AACC488A}" presName="hierChild4" presStyleCnt="0"/>
      <dgm:spPr/>
    </dgm:pt>
    <dgm:pt modelId="{F2DE9458-FEE6-4283-A843-00541FAB0B42}" type="pres">
      <dgm:prSet presAssocID="{C485F96D-238F-41A0-83CF-3EE90D225D4A}" presName="Name50" presStyleLbl="parChTrans1D4" presStyleIdx="5" presStyleCnt="7"/>
      <dgm:spPr/>
    </dgm:pt>
    <dgm:pt modelId="{4581018D-61E5-4C0D-8A0A-11B060886C1F}" type="pres">
      <dgm:prSet presAssocID="{1693AEDB-E55B-4804-85DC-776AD676D80A}" presName="hierRoot2" presStyleCnt="0">
        <dgm:presLayoutVars>
          <dgm:hierBranch val="r"/>
        </dgm:presLayoutVars>
      </dgm:prSet>
      <dgm:spPr/>
    </dgm:pt>
    <dgm:pt modelId="{D191B25B-76E3-4ABC-A544-A33B70A30F3F}" type="pres">
      <dgm:prSet presAssocID="{1693AEDB-E55B-4804-85DC-776AD676D80A}" presName="rootComposite" presStyleCnt="0"/>
      <dgm:spPr/>
    </dgm:pt>
    <dgm:pt modelId="{805165B3-CFE6-44F8-AB3D-BD448E23B955}" type="pres">
      <dgm:prSet presAssocID="{1693AEDB-E55B-4804-85DC-776AD676D80A}" presName="rootText" presStyleLbl="node4" presStyleIdx="5" presStyleCnt="6">
        <dgm:presLayoutVars>
          <dgm:chPref val="3"/>
        </dgm:presLayoutVars>
      </dgm:prSet>
      <dgm:spPr/>
      <dgm:t>
        <a:bodyPr/>
        <a:lstStyle/>
        <a:p>
          <a:endParaRPr lang="fr-FR"/>
        </a:p>
      </dgm:t>
    </dgm:pt>
    <dgm:pt modelId="{D24E415D-6F4F-41CF-9CC8-4BC1905D2F84}" type="pres">
      <dgm:prSet presAssocID="{1693AEDB-E55B-4804-85DC-776AD676D80A}" presName="rootConnector" presStyleLbl="node4" presStyleIdx="5" presStyleCnt="6"/>
      <dgm:spPr/>
    </dgm:pt>
    <dgm:pt modelId="{21178DB0-A2FF-4CFB-BB1E-4549AE744B81}" type="pres">
      <dgm:prSet presAssocID="{1693AEDB-E55B-4804-85DC-776AD676D80A}" presName="hierChild4" presStyleCnt="0"/>
      <dgm:spPr/>
    </dgm:pt>
    <dgm:pt modelId="{A9049BE7-3529-4607-9552-80FE204F478C}" type="pres">
      <dgm:prSet presAssocID="{1693AEDB-E55B-4804-85DC-776AD676D80A}" presName="hierChild5" presStyleCnt="0"/>
      <dgm:spPr/>
    </dgm:pt>
    <dgm:pt modelId="{7718A2D3-8294-4598-93AF-A86A9AA48176}" type="pres">
      <dgm:prSet presAssocID="{FAAACA7A-84D9-461F-9F98-C0106B5437DD}" presName="Name111" presStyleLbl="parChTrans1D4" presStyleIdx="6" presStyleCnt="7"/>
      <dgm:spPr/>
    </dgm:pt>
    <dgm:pt modelId="{553E3799-6C84-4B1E-8E7D-4810E779B09A}" type="pres">
      <dgm:prSet presAssocID="{6E46AAA6-EF71-4CE9-897A-E15A4FCBD9D7}" presName="hierRoot3" presStyleCnt="0">
        <dgm:presLayoutVars>
          <dgm:hierBranch val="r"/>
        </dgm:presLayoutVars>
      </dgm:prSet>
      <dgm:spPr/>
    </dgm:pt>
    <dgm:pt modelId="{248C6C27-31AA-416E-8AB5-D5E389F6C3D1}" type="pres">
      <dgm:prSet presAssocID="{6E46AAA6-EF71-4CE9-897A-E15A4FCBD9D7}" presName="rootComposite3" presStyleCnt="0"/>
      <dgm:spPr/>
    </dgm:pt>
    <dgm:pt modelId="{A6979264-DB57-47A3-9159-B76733290885}" type="pres">
      <dgm:prSet presAssocID="{6E46AAA6-EF71-4CE9-897A-E15A4FCBD9D7}" presName="rootText3" presStyleLbl="asst4" presStyleIdx="0" presStyleCnt="1">
        <dgm:presLayoutVars>
          <dgm:chPref val="3"/>
        </dgm:presLayoutVars>
      </dgm:prSet>
      <dgm:spPr/>
      <dgm:t>
        <a:bodyPr/>
        <a:lstStyle/>
        <a:p>
          <a:endParaRPr lang="fr-FR"/>
        </a:p>
      </dgm:t>
    </dgm:pt>
    <dgm:pt modelId="{CEA694B1-EE06-4D78-ADE8-FC602F189598}" type="pres">
      <dgm:prSet presAssocID="{6E46AAA6-EF71-4CE9-897A-E15A4FCBD9D7}" presName="rootConnector3" presStyleLbl="asst4" presStyleIdx="0" presStyleCnt="1"/>
      <dgm:spPr/>
    </dgm:pt>
    <dgm:pt modelId="{DCC26F30-3325-4FAB-84C0-9850BAECA2C8}" type="pres">
      <dgm:prSet presAssocID="{6E46AAA6-EF71-4CE9-897A-E15A4FCBD9D7}" presName="hierChild6" presStyleCnt="0"/>
      <dgm:spPr/>
    </dgm:pt>
    <dgm:pt modelId="{73FFF130-55E2-47F7-8E97-B38399AC9D3C}" type="pres">
      <dgm:prSet presAssocID="{6E46AAA6-EF71-4CE9-897A-E15A4FCBD9D7}" presName="hierChild7" presStyleCnt="0"/>
      <dgm:spPr/>
    </dgm:pt>
    <dgm:pt modelId="{BFFD7F8C-0804-4B44-B608-2AD969F48DDD}" type="pres">
      <dgm:prSet presAssocID="{2544D634-0039-4ECD-82C2-8FB4AACC488A}" presName="hierChild5" presStyleCnt="0"/>
      <dgm:spPr/>
    </dgm:pt>
    <dgm:pt modelId="{995F632A-9546-4106-B5EA-66E2C9E0CC2C}" type="pres">
      <dgm:prSet presAssocID="{988BCC22-D434-4121-8AC1-E21DB23C97A2}" presName="hierChild5" presStyleCnt="0"/>
      <dgm:spPr/>
    </dgm:pt>
    <dgm:pt modelId="{0D89CC75-5754-4E06-8881-4379BE8E6E89}" type="pres">
      <dgm:prSet presAssocID="{6791BA26-D18B-4964-A137-8E858D5C58C6}" presName="hierChild5" presStyleCnt="0"/>
      <dgm:spPr/>
    </dgm:pt>
    <dgm:pt modelId="{C1D83E4B-D2FB-453C-B442-79E90CAAEC50}" type="pres">
      <dgm:prSet presAssocID="{D7A4A3AF-9112-438A-B5C4-F22B62A09131}" presName="hierChild5" presStyleCnt="0"/>
      <dgm:spPr/>
    </dgm:pt>
    <dgm:pt modelId="{9EFE1820-1968-48EA-8957-45B29494EB12}" type="pres">
      <dgm:prSet presAssocID="{87708F50-5BEC-4026-917D-1DFAE600BFDB}" presName="hierChild3" presStyleCnt="0"/>
      <dgm:spPr/>
    </dgm:pt>
  </dgm:ptLst>
  <dgm:cxnLst>
    <dgm:cxn modelId="{92F90C31-7598-464E-8C9C-108F18E8072A}" type="presOf" srcId="{1693AEDB-E55B-4804-85DC-776AD676D80A}" destId="{805165B3-CFE6-44F8-AB3D-BD448E23B955}" srcOrd="0" destOrd="0" presId="urn:microsoft.com/office/officeart/2005/8/layout/orgChart1"/>
    <dgm:cxn modelId="{4F4460E2-37EE-4FE5-8143-70306005E78C}" srcId="{A2E6AF15-B9F2-429E-8E52-8D0A050118D6}" destId="{0B9FB494-0BEC-4DF9-B45C-A7FDD571FCF8}" srcOrd="0" destOrd="0" parTransId="{941BC660-8CF3-4C2B-81F9-AF66C74F1990}" sibTransId="{BA1B60EB-1F74-49D2-BEAD-2E0161B790FE}"/>
    <dgm:cxn modelId="{C4CC4737-3C15-4F91-A668-270B90BC6520}" srcId="{87708F50-5BEC-4026-917D-1DFAE600BFDB}" destId="{D7A4A3AF-9112-438A-B5C4-F22B62A09131}" srcOrd="1" destOrd="0" parTransId="{B5050368-5EED-436A-B43D-A646EC7FF774}" sibTransId="{1F199D59-79B8-423A-8587-58155A3FEE1F}"/>
    <dgm:cxn modelId="{5FAD03E6-8F65-4758-B8A6-7D5011D93556}" type="presOf" srcId="{FD68814E-8877-46FA-8F07-982E6F0433A8}" destId="{6938FA80-3B95-401B-8794-6B6AC7797F35}" srcOrd="0" destOrd="0" presId="urn:microsoft.com/office/officeart/2005/8/layout/orgChart1"/>
    <dgm:cxn modelId="{5958ABB6-C4AF-4F55-BED3-2B65FB3DC1BF}" type="presOf" srcId="{2544D634-0039-4ECD-82C2-8FB4AACC488A}" destId="{267575D6-1346-406C-905F-25333E513E0E}" srcOrd="0" destOrd="0" presId="urn:microsoft.com/office/officeart/2005/8/layout/orgChart1"/>
    <dgm:cxn modelId="{8168EC1E-A6D3-4100-9CF7-E4D2EDA900ED}" type="presOf" srcId="{7DEF3359-A196-483E-9AEC-30350C141816}" destId="{44CF9295-B4A8-43A1-BF65-96E76D3FB67A}" srcOrd="1" destOrd="0" presId="urn:microsoft.com/office/officeart/2005/8/layout/orgChart1"/>
    <dgm:cxn modelId="{C696F8C2-D4E9-4A5A-8E96-5EE7AD547099}" type="presOf" srcId="{A4BD7542-398C-4F47-9E7E-DA8F1062996C}" destId="{8BC97275-C2AF-426C-BF4F-A1AE5FBF71DC}" srcOrd="0" destOrd="0" presId="urn:microsoft.com/office/officeart/2005/8/layout/orgChart1"/>
    <dgm:cxn modelId="{3C3CFA03-81D4-4F9E-82F6-DE58C0E698AB}" type="presOf" srcId="{0B9FB494-0BEC-4DF9-B45C-A7FDD571FCF8}" destId="{0A4D5147-F2CE-49AE-B0BD-F498FF3709F9}" srcOrd="1" destOrd="0" presId="urn:microsoft.com/office/officeart/2005/8/layout/orgChart1"/>
    <dgm:cxn modelId="{D4C29B8D-E77C-4ED2-AB1A-D3142F46A213}" srcId="{2544D634-0039-4ECD-82C2-8FB4AACC488A}" destId="{1693AEDB-E55B-4804-85DC-776AD676D80A}" srcOrd="0" destOrd="0" parTransId="{C485F96D-238F-41A0-83CF-3EE90D225D4A}" sibTransId="{60018400-E88A-4F80-BCAA-510713D6FD09}"/>
    <dgm:cxn modelId="{904539C6-00DA-4B55-A01C-A874CB7484D5}" type="presOf" srcId="{D7A4A3AF-9112-438A-B5C4-F22B62A09131}" destId="{294FA91A-7F47-4405-8C83-4CEB8962BC90}" srcOrd="1" destOrd="0" presId="urn:microsoft.com/office/officeart/2005/8/layout/orgChart1"/>
    <dgm:cxn modelId="{B9CDB108-F08F-4E17-97A5-166A1979643C}" type="presOf" srcId="{D7A4A3AF-9112-438A-B5C4-F22B62A09131}" destId="{5AA75A6F-BD54-4DB9-BD09-137C089C772A}" srcOrd="0" destOrd="0" presId="urn:microsoft.com/office/officeart/2005/8/layout/orgChart1"/>
    <dgm:cxn modelId="{C60386EB-D83F-4533-B8F1-949388EC4FF3}" srcId="{20AD3FA5-B7EC-483E-9719-CCBA12A62BD5}" destId="{87708F50-5BEC-4026-917D-1DFAE600BFDB}" srcOrd="0" destOrd="0" parTransId="{510C96B2-83DD-458B-98B9-8569C2714F47}" sibTransId="{52341191-2C9D-4BE7-97AD-C5E91105E8C0}"/>
    <dgm:cxn modelId="{57798CB6-C8BC-4FFA-9EA7-2D81FA6EFEEF}" type="presOf" srcId="{6E5BC245-AE63-45F3-A8AB-6A1AE4F3E271}" destId="{F87258CD-AB18-4777-BF4D-BEF0799FCF9A}" srcOrd="0" destOrd="0" presId="urn:microsoft.com/office/officeart/2005/8/layout/orgChart1"/>
    <dgm:cxn modelId="{618C2273-6A7E-4FEF-AA87-1AC8D5D9017A}" type="presOf" srcId="{C485F96D-238F-41A0-83CF-3EE90D225D4A}" destId="{F2DE9458-FEE6-4283-A843-00541FAB0B42}" srcOrd="0" destOrd="0" presId="urn:microsoft.com/office/officeart/2005/8/layout/orgChart1"/>
    <dgm:cxn modelId="{341C31D5-43F9-43B9-BDD8-4DD80F818827}" type="presOf" srcId="{20AD3FA5-B7EC-483E-9719-CCBA12A62BD5}" destId="{63669DF6-2E65-487A-BC33-30C4E001BA6E}" srcOrd="0" destOrd="0" presId="urn:microsoft.com/office/officeart/2005/8/layout/orgChart1"/>
    <dgm:cxn modelId="{02DF00E8-A6AC-48CB-B40D-B160EECC8E29}" type="presOf" srcId="{7DEF3359-A196-483E-9AEC-30350C141816}" destId="{52B1E8BD-1914-40A7-AF4F-7239591D10F4}" srcOrd="0" destOrd="0" presId="urn:microsoft.com/office/officeart/2005/8/layout/orgChart1"/>
    <dgm:cxn modelId="{DE2CA77C-A3D2-4A59-BCD7-4B1647556806}" type="presOf" srcId="{6791BA26-D18B-4964-A137-8E858D5C58C6}" destId="{3C402D79-B690-4C27-80E1-375CAD36D999}" srcOrd="0" destOrd="0" presId="urn:microsoft.com/office/officeart/2005/8/layout/orgChart1"/>
    <dgm:cxn modelId="{BD9EE76B-3E67-4ADD-915D-5C7616729159}" type="presOf" srcId="{941BC660-8CF3-4C2B-81F9-AF66C74F1990}" destId="{4FD62A53-1881-4F25-B11D-6B779015E74B}" srcOrd="0" destOrd="0" presId="urn:microsoft.com/office/officeart/2005/8/layout/orgChart1"/>
    <dgm:cxn modelId="{FBD24969-11AD-4CA3-B6C9-641308F088BA}" type="presOf" srcId="{D26780FE-1530-4391-8DAC-3C0CD605CC7F}" destId="{23AD8E56-7D70-49E0-B25A-AA96D5CDA231}" srcOrd="0" destOrd="0" presId="urn:microsoft.com/office/officeart/2005/8/layout/orgChart1"/>
    <dgm:cxn modelId="{2028AF5A-FE39-4972-A796-A50C9C0D33C3}" srcId="{0B9FB494-0BEC-4DF9-B45C-A7FDD571FCF8}" destId="{6E5BC245-AE63-45F3-A8AB-6A1AE4F3E271}" srcOrd="0" destOrd="0" parTransId="{E525214A-A8E6-406B-BB70-0902F2C89711}" sibTransId="{8F1B4A83-E132-4A4A-8A43-845314418B98}"/>
    <dgm:cxn modelId="{2917D6BA-EDF5-4085-AEA8-8CD72448C99D}" type="presOf" srcId="{61E7C952-3F96-491C-9F20-7D98E63205C4}" destId="{5C280AA3-3ECB-4934-BEEF-14448A3D94EA}" srcOrd="0" destOrd="0" presId="urn:microsoft.com/office/officeart/2005/8/layout/orgChart1"/>
    <dgm:cxn modelId="{1C35E70F-30A9-477C-9554-9188F6F6DCA6}" srcId="{D26780FE-1530-4391-8DAC-3C0CD605CC7F}" destId="{7DEF3359-A196-483E-9AEC-30350C141816}" srcOrd="0" destOrd="0" parTransId="{AA8536EA-6B30-4FC0-9E4B-BC323A5836E2}" sibTransId="{25A39B30-8311-4A0E-889F-0F8B08A53F00}"/>
    <dgm:cxn modelId="{4771F4E9-0CC3-4444-A3E1-0C08E06A12F5}" type="presOf" srcId="{AA8536EA-6B30-4FC0-9E4B-BC323A5836E2}" destId="{D5557704-65A3-4F34-9B2F-B6E056F34D16}" srcOrd="0" destOrd="0" presId="urn:microsoft.com/office/officeart/2005/8/layout/orgChart1"/>
    <dgm:cxn modelId="{D9FC7B79-2EBC-4E5D-992B-62AEF7A0A5CA}" type="presOf" srcId="{87708F50-5BEC-4026-917D-1DFAE600BFDB}" destId="{6EB36785-9120-47B7-9674-12D45948B094}" srcOrd="0" destOrd="0" presId="urn:microsoft.com/office/officeart/2005/8/layout/orgChart1"/>
    <dgm:cxn modelId="{8BDCE889-452E-4796-90C1-AE8B4E10D460}" type="presOf" srcId="{6791BA26-D18B-4964-A137-8E858D5C58C6}" destId="{19DEA1A4-7316-4B5F-BB46-04C6AE1CFB86}" srcOrd="1" destOrd="0" presId="urn:microsoft.com/office/officeart/2005/8/layout/orgChart1"/>
    <dgm:cxn modelId="{74CF4BBD-7370-4DBC-A319-3A839AC6C369}" srcId="{6E5BC245-AE63-45F3-A8AB-6A1AE4F3E271}" destId="{D26780FE-1530-4391-8DAC-3C0CD605CC7F}" srcOrd="0" destOrd="0" parTransId="{556A3A08-0C0E-494D-B3A8-5A3E8174D821}" sibTransId="{28753CE1-E482-47CE-A3CF-72B1A9E141EA}"/>
    <dgm:cxn modelId="{B2DDC2A7-996D-4662-9720-07E64B8A86E2}" type="presOf" srcId="{6E5BC245-AE63-45F3-A8AB-6A1AE4F3E271}" destId="{B4C469A8-AE7D-4591-90F1-6A89FF4C9E77}" srcOrd="1" destOrd="0" presId="urn:microsoft.com/office/officeart/2005/8/layout/orgChart1"/>
    <dgm:cxn modelId="{D3BD1ADE-92D2-4179-B020-D943422F5F61}" type="presOf" srcId="{2544D634-0039-4ECD-82C2-8FB4AACC488A}" destId="{13FCCA17-764D-41D6-B82F-B239D2FB5335}" srcOrd="1" destOrd="0" presId="urn:microsoft.com/office/officeart/2005/8/layout/orgChart1"/>
    <dgm:cxn modelId="{D38C0DB3-CC27-4A2A-82FC-32AE3B266F5B}" type="presOf" srcId="{FAAACA7A-84D9-461F-9F98-C0106B5437DD}" destId="{7718A2D3-8294-4598-93AF-A86A9AA48176}" srcOrd="0" destOrd="0" presId="urn:microsoft.com/office/officeart/2005/8/layout/orgChart1"/>
    <dgm:cxn modelId="{258E043F-85CD-48BE-B108-56F58972AB92}" type="presOf" srcId="{556A3A08-0C0E-494D-B3A8-5A3E8174D821}" destId="{6B6627F3-376F-496B-B558-FB88DA706D7A}" srcOrd="0" destOrd="0" presId="urn:microsoft.com/office/officeart/2005/8/layout/orgChart1"/>
    <dgm:cxn modelId="{2D5CF118-9AA2-4C65-B402-F63ECF6F2F66}" srcId="{1693AEDB-E55B-4804-85DC-776AD676D80A}" destId="{6E46AAA6-EF71-4CE9-897A-E15A4FCBD9D7}" srcOrd="0" destOrd="0" parTransId="{FAAACA7A-84D9-461F-9F98-C0106B5437DD}" sibTransId="{CD3A1E1F-912A-491B-9FA5-FDBB63779A7B}"/>
    <dgm:cxn modelId="{3F896299-15A2-4A6C-8B1D-8C2CC44DE293}" type="presOf" srcId="{1693AEDB-E55B-4804-85DC-776AD676D80A}" destId="{D24E415D-6F4F-41CF-9CC8-4BC1905D2F84}" srcOrd="1" destOrd="0" presId="urn:microsoft.com/office/officeart/2005/8/layout/orgChart1"/>
    <dgm:cxn modelId="{65E2A414-27C2-4931-81B0-16FC84896B5E}" type="presOf" srcId="{91BB502B-434E-4ED3-88EE-550212A18FD2}" destId="{B86F539A-8CFF-4EBD-B46F-234485FEFB6E}" srcOrd="0" destOrd="0" presId="urn:microsoft.com/office/officeart/2005/8/layout/orgChart1"/>
    <dgm:cxn modelId="{0684AE55-9644-475A-BF96-2E80D44C79B6}" type="presOf" srcId="{988BCC22-D434-4121-8AC1-E21DB23C97A2}" destId="{C1E159D8-D5F0-4ECF-B316-E8EDC4DC440E}" srcOrd="0" destOrd="0" presId="urn:microsoft.com/office/officeart/2005/8/layout/orgChart1"/>
    <dgm:cxn modelId="{413E891A-EA22-4373-A9D9-ECDEFC0F68CE}" type="presOf" srcId="{988BCC22-D434-4121-8AC1-E21DB23C97A2}" destId="{4AEFA440-273E-4958-B082-6DB208751401}" srcOrd="1" destOrd="0" presId="urn:microsoft.com/office/officeart/2005/8/layout/orgChart1"/>
    <dgm:cxn modelId="{AA88B09E-36C6-466C-BADD-BBC307C8E3D4}" srcId="{6791BA26-D18B-4964-A137-8E858D5C58C6}" destId="{988BCC22-D434-4121-8AC1-E21DB23C97A2}" srcOrd="0" destOrd="0" parTransId="{FD68814E-8877-46FA-8F07-982E6F0433A8}" sibTransId="{1E9F1106-45F9-4B66-A1A7-ABB921BE6280}"/>
    <dgm:cxn modelId="{71F29E43-573F-4BD1-A621-BFAE42B84808}" srcId="{988BCC22-D434-4121-8AC1-E21DB23C97A2}" destId="{2544D634-0039-4ECD-82C2-8FB4AACC488A}" srcOrd="0" destOrd="0" parTransId="{91BB502B-434E-4ED3-88EE-550212A18FD2}" sibTransId="{104F3BD5-A87D-4BFD-86C6-4241520BB8CA}"/>
    <dgm:cxn modelId="{016CFEB9-2287-4D34-AF6F-95C3C1CBD914}" srcId="{87708F50-5BEC-4026-917D-1DFAE600BFDB}" destId="{A2E6AF15-B9F2-429E-8E52-8D0A050118D6}" srcOrd="0" destOrd="0" parTransId="{A4BD7542-398C-4F47-9E7E-DA8F1062996C}" sibTransId="{613EA46D-7000-4485-BD49-44A19F373CEE}"/>
    <dgm:cxn modelId="{BB20142A-A1E0-41AA-A32E-F02A805F507F}" srcId="{D7A4A3AF-9112-438A-B5C4-F22B62A09131}" destId="{6791BA26-D18B-4964-A137-8E858D5C58C6}" srcOrd="0" destOrd="0" parTransId="{61E7C952-3F96-491C-9F20-7D98E63205C4}" sibTransId="{C1D48CF5-59D2-4608-A8C8-752F5996CE91}"/>
    <dgm:cxn modelId="{A223CA49-DCE1-4F33-AA80-84218DAB31D3}" type="presOf" srcId="{6E46AAA6-EF71-4CE9-897A-E15A4FCBD9D7}" destId="{CEA694B1-EE06-4D78-ADE8-FC602F189598}" srcOrd="1" destOrd="0" presId="urn:microsoft.com/office/officeart/2005/8/layout/orgChart1"/>
    <dgm:cxn modelId="{70FD8805-8651-4BAB-BCDF-F38A64695CF8}" type="presOf" srcId="{87708F50-5BEC-4026-917D-1DFAE600BFDB}" destId="{E1222F73-60BA-4741-B437-130F6126162B}" srcOrd="1" destOrd="0" presId="urn:microsoft.com/office/officeart/2005/8/layout/orgChart1"/>
    <dgm:cxn modelId="{4CC97A4F-7B09-4C91-B74A-F848870B1294}" type="presOf" srcId="{6E46AAA6-EF71-4CE9-897A-E15A4FCBD9D7}" destId="{A6979264-DB57-47A3-9159-B76733290885}" srcOrd="0" destOrd="0" presId="urn:microsoft.com/office/officeart/2005/8/layout/orgChart1"/>
    <dgm:cxn modelId="{C95C1A8A-2002-4617-9276-8844236E6C5B}" type="presOf" srcId="{B5050368-5EED-436A-B43D-A646EC7FF774}" destId="{59FAC801-6B7A-466A-92D9-FAB639DF4113}" srcOrd="0" destOrd="0" presId="urn:microsoft.com/office/officeart/2005/8/layout/orgChart1"/>
    <dgm:cxn modelId="{6C0E3394-EB41-4328-917C-4F31B0F6B22B}" type="presOf" srcId="{A2E6AF15-B9F2-429E-8E52-8D0A050118D6}" destId="{F14EE008-E62D-4EFB-8AA8-356D2D0B1876}" srcOrd="1" destOrd="0" presId="urn:microsoft.com/office/officeart/2005/8/layout/orgChart1"/>
    <dgm:cxn modelId="{EDC7F52A-F668-4A6C-8522-5B053E928024}" type="presOf" srcId="{E525214A-A8E6-406B-BB70-0902F2C89711}" destId="{B93571C4-63CC-40E0-B584-836C64A55166}" srcOrd="0" destOrd="0" presId="urn:microsoft.com/office/officeart/2005/8/layout/orgChart1"/>
    <dgm:cxn modelId="{95C8450C-97B7-4645-91DA-6CF942707D30}" type="presOf" srcId="{A2E6AF15-B9F2-429E-8E52-8D0A050118D6}" destId="{A9586599-D5EA-4812-87D6-4DC4EA021A16}" srcOrd="0" destOrd="0" presId="urn:microsoft.com/office/officeart/2005/8/layout/orgChart1"/>
    <dgm:cxn modelId="{7AD01D34-B62B-429B-8EFB-730AEF6697E1}" type="presOf" srcId="{D26780FE-1530-4391-8DAC-3C0CD605CC7F}" destId="{18AF1B6C-C60F-4DA5-98DB-569AFE198569}" srcOrd="1" destOrd="0" presId="urn:microsoft.com/office/officeart/2005/8/layout/orgChart1"/>
    <dgm:cxn modelId="{145DDB64-3A12-4E37-BE34-33B05EF71177}" type="presOf" srcId="{0B9FB494-0BEC-4DF9-B45C-A7FDD571FCF8}" destId="{A5FAAD1C-8128-48F2-8DB0-4A0CEC37E5FB}" srcOrd="0" destOrd="0" presId="urn:microsoft.com/office/officeart/2005/8/layout/orgChart1"/>
    <dgm:cxn modelId="{5036133D-4B18-410F-AD6D-A5BE0A1A526C}" type="presParOf" srcId="{63669DF6-2E65-487A-BC33-30C4E001BA6E}" destId="{5CA1F966-203B-4AAE-9F81-104307D9A80C}" srcOrd="0" destOrd="0" presId="urn:microsoft.com/office/officeart/2005/8/layout/orgChart1"/>
    <dgm:cxn modelId="{177ED725-82B6-4E21-A669-63A96574DD6E}" type="presParOf" srcId="{5CA1F966-203B-4AAE-9F81-104307D9A80C}" destId="{E5D9D426-FCBF-40AA-9072-BA5EF166463C}" srcOrd="0" destOrd="0" presId="urn:microsoft.com/office/officeart/2005/8/layout/orgChart1"/>
    <dgm:cxn modelId="{894A04AA-70AA-414E-99A7-CC096295F518}" type="presParOf" srcId="{E5D9D426-FCBF-40AA-9072-BA5EF166463C}" destId="{6EB36785-9120-47B7-9674-12D45948B094}" srcOrd="0" destOrd="0" presId="urn:microsoft.com/office/officeart/2005/8/layout/orgChart1"/>
    <dgm:cxn modelId="{206EBDE5-98CC-4BA6-8869-ABE67FBEBB35}" type="presParOf" srcId="{E5D9D426-FCBF-40AA-9072-BA5EF166463C}" destId="{E1222F73-60BA-4741-B437-130F6126162B}" srcOrd="1" destOrd="0" presId="urn:microsoft.com/office/officeart/2005/8/layout/orgChart1"/>
    <dgm:cxn modelId="{6462896C-5190-45C3-A740-A2AE01B393E9}" type="presParOf" srcId="{5CA1F966-203B-4AAE-9F81-104307D9A80C}" destId="{30DE03A1-3DEE-4C01-85D7-E577B087FF04}" srcOrd="1" destOrd="0" presId="urn:microsoft.com/office/officeart/2005/8/layout/orgChart1"/>
    <dgm:cxn modelId="{215B3CE9-718E-435E-A9CE-3A5EF7DC972B}" type="presParOf" srcId="{30DE03A1-3DEE-4C01-85D7-E577B087FF04}" destId="{8BC97275-C2AF-426C-BF4F-A1AE5FBF71DC}" srcOrd="0" destOrd="0" presId="urn:microsoft.com/office/officeart/2005/8/layout/orgChart1"/>
    <dgm:cxn modelId="{0B5656EB-94CC-4751-8FAD-3020EC7D2053}" type="presParOf" srcId="{30DE03A1-3DEE-4C01-85D7-E577B087FF04}" destId="{D11E6380-D561-4C16-B836-382435EB8771}" srcOrd="1" destOrd="0" presId="urn:microsoft.com/office/officeart/2005/8/layout/orgChart1"/>
    <dgm:cxn modelId="{07F3B1C4-D9F2-4D02-8F3B-02847DD96099}" type="presParOf" srcId="{D11E6380-D561-4C16-B836-382435EB8771}" destId="{AE94354C-3C74-4143-8070-CB9CA7A59349}" srcOrd="0" destOrd="0" presId="urn:microsoft.com/office/officeart/2005/8/layout/orgChart1"/>
    <dgm:cxn modelId="{E80BAA8E-A624-4080-B85F-BDEECAEC3C87}" type="presParOf" srcId="{AE94354C-3C74-4143-8070-CB9CA7A59349}" destId="{A9586599-D5EA-4812-87D6-4DC4EA021A16}" srcOrd="0" destOrd="0" presId="urn:microsoft.com/office/officeart/2005/8/layout/orgChart1"/>
    <dgm:cxn modelId="{FA9479B7-9657-4095-9F0D-A7A216C27E18}" type="presParOf" srcId="{AE94354C-3C74-4143-8070-CB9CA7A59349}" destId="{F14EE008-E62D-4EFB-8AA8-356D2D0B1876}" srcOrd="1" destOrd="0" presId="urn:microsoft.com/office/officeart/2005/8/layout/orgChart1"/>
    <dgm:cxn modelId="{CB693D1F-62B2-4E2D-BF8D-2B18276227F2}" type="presParOf" srcId="{D11E6380-D561-4C16-B836-382435EB8771}" destId="{2310ABCD-9EB9-429A-ABB2-73F325FB6E57}" srcOrd="1" destOrd="0" presId="urn:microsoft.com/office/officeart/2005/8/layout/orgChart1"/>
    <dgm:cxn modelId="{7BD4FCB5-B018-43BE-A1DA-E69D5C41E48A}" type="presParOf" srcId="{2310ABCD-9EB9-429A-ABB2-73F325FB6E57}" destId="{4FD62A53-1881-4F25-B11D-6B779015E74B}" srcOrd="0" destOrd="0" presId="urn:microsoft.com/office/officeart/2005/8/layout/orgChart1"/>
    <dgm:cxn modelId="{82C01CBC-E899-4D5F-8F1B-828A3A48A37E}" type="presParOf" srcId="{2310ABCD-9EB9-429A-ABB2-73F325FB6E57}" destId="{F0E84191-0236-4470-A902-9D1EBAC1356C}" srcOrd="1" destOrd="0" presId="urn:microsoft.com/office/officeart/2005/8/layout/orgChart1"/>
    <dgm:cxn modelId="{CD78121F-F203-4977-BB14-2370AD441098}" type="presParOf" srcId="{F0E84191-0236-4470-A902-9D1EBAC1356C}" destId="{6F87593B-50AA-402F-A09F-4B1BF56C0F10}" srcOrd="0" destOrd="0" presId="urn:microsoft.com/office/officeart/2005/8/layout/orgChart1"/>
    <dgm:cxn modelId="{D02648D6-296A-4541-9BC6-64D178BF6BCA}" type="presParOf" srcId="{6F87593B-50AA-402F-A09F-4B1BF56C0F10}" destId="{A5FAAD1C-8128-48F2-8DB0-4A0CEC37E5FB}" srcOrd="0" destOrd="0" presId="urn:microsoft.com/office/officeart/2005/8/layout/orgChart1"/>
    <dgm:cxn modelId="{E1210393-0970-4374-BC56-D3F8D720DFAA}" type="presParOf" srcId="{6F87593B-50AA-402F-A09F-4B1BF56C0F10}" destId="{0A4D5147-F2CE-49AE-B0BD-F498FF3709F9}" srcOrd="1" destOrd="0" presId="urn:microsoft.com/office/officeart/2005/8/layout/orgChart1"/>
    <dgm:cxn modelId="{8723142E-23AD-46C0-A171-4C4507973595}" type="presParOf" srcId="{F0E84191-0236-4470-A902-9D1EBAC1356C}" destId="{F115D816-BAA4-42FB-A535-585140894C00}" srcOrd="1" destOrd="0" presId="urn:microsoft.com/office/officeart/2005/8/layout/orgChart1"/>
    <dgm:cxn modelId="{0508A8A6-3AE4-4C85-99FA-2705D0C6A85C}" type="presParOf" srcId="{F115D816-BAA4-42FB-A535-585140894C00}" destId="{B93571C4-63CC-40E0-B584-836C64A55166}" srcOrd="0" destOrd="0" presId="urn:microsoft.com/office/officeart/2005/8/layout/orgChart1"/>
    <dgm:cxn modelId="{2E9DAF7E-0584-4109-8ABD-9635945C6872}" type="presParOf" srcId="{F115D816-BAA4-42FB-A535-585140894C00}" destId="{3ED9357E-E2ED-4C6B-91DE-09AA0977C830}" srcOrd="1" destOrd="0" presId="urn:microsoft.com/office/officeart/2005/8/layout/orgChart1"/>
    <dgm:cxn modelId="{CDB39C4A-F560-4709-B377-3A60045D4E4C}" type="presParOf" srcId="{3ED9357E-E2ED-4C6B-91DE-09AA0977C830}" destId="{E46EB13E-1310-4B3F-BFD6-81FEE3C2F231}" srcOrd="0" destOrd="0" presId="urn:microsoft.com/office/officeart/2005/8/layout/orgChart1"/>
    <dgm:cxn modelId="{AAD9715D-D802-41D8-87C4-1B38DD160B59}" type="presParOf" srcId="{E46EB13E-1310-4B3F-BFD6-81FEE3C2F231}" destId="{F87258CD-AB18-4777-BF4D-BEF0799FCF9A}" srcOrd="0" destOrd="0" presId="urn:microsoft.com/office/officeart/2005/8/layout/orgChart1"/>
    <dgm:cxn modelId="{6D636A5C-7B99-4FCB-B412-94FD3321B833}" type="presParOf" srcId="{E46EB13E-1310-4B3F-BFD6-81FEE3C2F231}" destId="{B4C469A8-AE7D-4591-90F1-6A89FF4C9E77}" srcOrd="1" destOrd="0" presId="urn:microsoft.com/office/officeart/2005/8/layout/orgChart1"/>
    <dgm:cxn modelId="{61B4D4F2-B953-4EC8-A4F7-4CA2B608A988}" type="presParOf" srcId="{3ED9357E-E2ED-4C6B-91DE-09AA0977C830}" destId="{289C9792-9AA4-4050-B183-5D85A7E539B5}" srcOrd="1" destOrd="0" presId="urn:microsoft.com/office/officeart/2005/8/layout/orgChart1"/>
    <dgm:cxn modelId="{320D405F-1815-42C8-9A65-77D4E454498C}" type="presParOf" srcId="{289C9792-9AA4-4050-B183-5D85A7E539B5}" destId="{6B6627F3-376F-496B-B558-FB88DA706D7A}" srcOrd="0" destOrd="0" presId="urn:microsoft.com/office/officeart/2005/8/layout/orgChart1"/>
    <dgm:cxn modelId="{11DA3ADA-9EB8-44E5-853E-CE88179CED7D}" type="presParOf" srcId="{289C9792-9AA4-4050-B183-5D85A7E539B5}" destId="{CED7D8D4-3482-4AE2-951B-6289A857F2DA}" srcOrd="1" destOrd="0" presId="urn:microsoft.com/office/officeart/2005/8/layout/orgChart1"/>
    <dgm:cxn modelId="{F268CEA6-9F85-4BBA-B163-EC69E0B13C6F}" type="presParOf" srcId="{CED7D8D4-3482-4AE2-951B-6289A857F2DA}" destId="{135184CB-C00C-474E-B970-1733B7D580CE}" srcOrd="0" destOrd="0" presId="urn:microsoft.com/office/officeart/2005/8/layout/orgChart1"/>
    <dgm:cxn modelId="{C4EDFFAA-BBE1-4C2C-84BD-06645529FD3A}" type="presParOf" srcId="{135184CB-C00C-474E-B970-1733B7D580CE}" destId="{23AD8E56-7D70-49E0-B25A-AA96D5CDA231}" srcOrd="0" destOrd="0" presId="urn:microsoft.com/office/officeart/2005/8/layout/orgChart1"/>
    <dgm:cxn modelId="{C6F44610-462C-445B-9121-E7FDD567CA0E}" type="presParOf" srcId="{135184CB-C00C-474E-B970-1733B7D580CE}" destId="{18AF1B6C-C60F-4DA5-98DB-569AFE198569}" srcOrd="1" destOrd="0" presId="urn:microsoft.com/office/officeart/2005/8/layout/orgChart1"/>
    <dgm:cxn modelId="{F68DF3E5-6153-4942-BC40-5ED36193526F}" type="presParOf" srcId="{CED7D8D4-3482-4AE2-951B-6289A857F2DA}" destId="{6817F12A-7E39-42E7-B74A-058AD01D1F68}" srcOrd="1" destOrd="0" presId="urn:microsoft.com/office/officeart/2005/8/layout/orgChart1"/>
    <dgm:cxn modelId="{B59A3124-9C8B-47A9-96F9-7AD4A6C8C410}" type="presParOf" srcId="{6817F12A-7E39-42E7-B74A-058AD01D1F68}" destId="{D5557704-65A3-4F34-9B2F-B6E056F34D16}" srcOrd="0" destOrd="0" presId="urn:microsoft.com/office/officeart/2005/8/layout/orgChart1"/>
    <dgm:cxn modelId="{56B61936-D870-48B0-864A-C0A8D9BCD078}" type="presParOf" srcId="{6817F12A-7E39-42E7-B74A-058AD01D1F68}" destId="{534FC763-1D5E-4966-8510-4487245A4A54}" srcOrd="1" destOrd="0" presId="urn:microsoft.com/office/officeart/2005/8/layout/orgChart1"/>
    <dgm:cxn modelId="{9309CC4D-701D-4E6D-8195-7CE786861668}" type="presParOf" srcId="{534FC763-1D5E-4966-8510-4487245A4A54}" destId="{D3D86EC1-A9A5-4AD4-B9C4-47C184020579}" srcOrd="0" destOrd="0" presId="urn:microsoft.com/office/officeart/2005/8/layout/orgChart1"/>
    <dgm:cxn modelId="{EF65946F-4A33-44E1-A5C1-0221EBF64CC1}" type="presParOf" srcId="{D3D86EC1-A9A5-4AD4-B9C4-47C184020579}" destId="{52B1E8BD-1914-40A7-AF4F-7239591D10F4}" srcOrd="0" destOrd="0" presId="urn:microsoft.com/office/officeart/2005/8/layout/orgChart1"/>
    <dgm:cxn modelId="{3CD214D1-30E6-48C0-9247-1E53819EF6F6}" type="presParOf" srcId="{D3D86EC1-A9A5-4AD4-B9C4-47C184020579}" destId="{44CF9295-B4A8-43A1-BF65-96E76D3FB67A}" srcOrd="1" destOrd="0" presId="urn:microsoft.com/office/officeart/2005/8/layout/orgChart1"/>
    <dgm:cxn modelId="{3E157C5B-3E11-4D25-9DF3-C0331A914369}" type="presParOf" srcId="{534FC763-1D5E-4966-8510-4487245A4A54}" destId="{7EC6857C-2DC2-427D-8DD7-8662DAC125F9}" srcOrd="1" destOrd="0" presId="urn:microsoft.com/office/officeart/2005/8/layout/orgChart1"/>
    <dgm:cxn modelId="{00AE22D3-A8F0-46E6-8C45-8CA87C110C6F}" type="presParOf" srcId="{534FC763-1D5E-4966-8510-4487245A4A54}" destId="{C494B89D-01D2-4A92-B463-09585ABE8938}" srcOrd="2" destOrd="0" presId="urn:microsoft.com/office/officeart/2005/8/layout/orgChart1"/>
    <dgm:cxn modelId="{ED0CA1E8-A30C-4742-BAF5-CF47943BCCBA}" type="presParOf" srcId="{CED7D8D4-3482-4AE2-951B-6289A857F2DA}" destId="{1876B36F-A7A8-4DD4-83EA-FF97E662CD16}" srcOrd="2" destOrd="0" presId="urn:microsoft.com/office/officeart/2005/8/layout/orgChart1"/>
    <dgm:cxn modelId="{8B0FD553-48CF-4882-8D7D-8E66B90ADD23}" type="presParOf" srcId="{3ED9357E-E2ED-4C6B-91DE-09AA0977C830}" destId="{FD95782D-E3CC-4F0A-8CD5-586E69487402}" srcOrd="2" destOrd="0" presId="urn:microsoft.com/office/officeart/2005/8/layout/orgChart1"/>
    <dgm:cxn modelId="{FEC72A8F-BCEE-4D1C-AF18-228A51AF6447}" type="presParOf" srcId="{F0E84191-0236-4470-A902-9D1EBAC1356C}" destId="{66A7E77B-3B9D-49EE-A774-515C43BE2605}" srcOrd="2" destOrd="0" presId="urn:microsoft.com/office/officeart/2005/8/layout/orgChart1"/>
    <dgm:cxn modelId="{A2D3ABDE-3318-4C83-9DC2-3BD968214B06}" type="presParOf" srcId="{D11E6380-D561-4C16-B836-382435EB8771}" destId="{80D247F2-6F45-4E05-9E7E-6275863D2CD1}" srcOrd="2" destOrd="0" presId="urn:microsoft.com/office/officeart/2005/8/layout/orgChart1"/>
    <dgm:cxn modelId="{1C6E117D-C44E-4D3F-B6BE-B7071C9FBBA1}" type="presParOf" srcId="{30DE03A1-3DEE-4C01-85D7-E577B087FF04}" destId="{59FAC801-6B7A-466A-92D9-FAB639DF4113}" srcOrd="2" destOrd="0" presId="urn:microsoft.com/office/officeart/2005/8/layout/orgChart1"/>
    <dgm:cxn modelId="{FB2B143F-439E-432E-B38A-7D2E0C64A526}" type="presParOf" srcId="{30DE03A1-3DEE-4C01-85D7-E577B087FF04}" destId="{F9FAA5F3-529B-4D9B-AE8D-D3B19DEB067A}" srcOrd="3" destOrd="0" presId="urn:microsoft.com/office/officeart/2005/8/layout/orgChart1"/>
    <dgm:cxn modelId="{F1724C1C-EF5B-4316-9E16-A5C282C8E7BC}" type="presParOf" srcId="{F9FAA5F3-529B-4D9B-AE8D-D3B19DEB067A}" destId="{4BA953E5-68BB-42AB-A39B-F032BC342A4D}" srcOrd="0" destOrd="0" presId="urn:microsoft.com/office/officeart/2005/8/layout/orgChart1"/>
    <dgm:cxn modelId="{AA613041-3DAB-481F-9522-E4D8742D0BBB}" type="presParOf" srcId="{4BA953E5-68BB-42AB-A39B-F032BC342A4D}" destId="{5AA75A6F-BD54-4DB9-BD09-137C089C772A}" srcOrd="0" destOrd="0" presId="urn:microsoft.com/office/officeart/2005/8/layout/orgChart1"/>
    <dgm:cxn modelId="{DBD3A90A-8745-409B-BE43-8C0D5588CC38}" type="presParOf" srcId="{4BA953E5-68BB-42AB-A39B-F032BC342A4D}" destId="{294FA91A-7F47-4405-8C83-4CEB8962BC90}" srcOrd="1" destOrd="0" presId="urn:microsoft.com/office/officeart/2005/8/layout/orgChart1"/>
    <dgm:cxn modelId="{D355F457-B519-402F-8068-024356435582}" type="presParOf" srcId="{F9FAA5F3-529B-4D9B-AE8D-D3B19DEB067A}" destId="{C44F60B9-5B46-4F5B-B31D-49413F44A54C}" srcOrd="1" destOrd="0" presId="urn:microsoft.com/office/officeart/2005/8/layout/orgChart1"/>
    <dgm:cxn modelId="{18A634FA-5CF4-4D07-AF12-5FB7BDE625D6}" type="presParOf" srcId="{C44F60B9-5B46-4F5B-B31D-49413F44A54C}" destId="{5C280AA3-3ECB-4934-BEEF-14448A3D94EA}" srcOrd="0" destOrd="0" presId="urn:microsoft.com/office/officeart/2005/8/layout/orgChart1"/>
    <dgm:cxn modelId="{C6536041-D95B-433D-8A2D-6C3EB7B3C95F}" type="presParOf" srcId="{C44F60B9-5B46-4F5B-B31D-49413F44A54C}" destId="{414B5E13-7890-4548-AD94-ABC3263A1199}" srcOrd="1" destOrd="0" presId="urn:microsoft.com/office/officeart/2005/8/layout/orgChart1"/>
    <dgm:cxn modelId="{9DABA0A0-3D46-4909-9675-6FF076DC78E5}" type="presParOf" srcId="{414B5E13-7890-4548-AD94-ABC3263A1199}" destId="{EE9956C6-19FB-4310-9DE8-412915018521}" srcOrd="0" destOrd="0" presId="urn:microsoft.com/office/officeart/2005/8/layout/orgChart1"/>
    <dgm:cxn modelId="{E84F0A99-7DC2-42FF-9E5D-17F7B2C17424}" type="presParOf" srcId="{EE9956C6-19FB-4310-9DE8-412915018521}" destId="{3C402D79-B690-4C27-80E1-375CAD36D999}" srcOrd="0" destOrd="0" presId="urn:microsoft.com/office/officeart/2005/8/layout/orgChart1"/>
    <dgm:cxn modelId="{5A275A9C-D32C-4D9C-BF56-35B931BDD555}" type="presParOf" srcId="{EE9956C6-19FB-4310-9DE8-412915018521}" destId="{19DEA1A4-7316-4B5F-BB46-04C6AE1CFB86}" srcOrd="1" destOrd="0" presId="urn:microsoft.com/office/officeart/2005/8/layout/orgChart1"/>
    <dgm:cxn modelId="{EC3D6B18-C521-4BC4-900A-783D8ACE394E}" type="presParOf" srcId="{414B5E13-7890-4548-AD94-ABC3263A1199}" destId="{F16FAAB5-6A43-4B91-95A4-9AE51D1EF64A}" srcOrd="1" destOrd="0" presId="urn:microsoft.com/office/officeart/2005/8/layout/orgChart1"/>
    <dgm:cxn modelId="{9E84E7B7-0E3A-4F5B-8A9D-9D272B339832}" type="presParOf" srcId="{F16FAAB5-6A43-4B91-95A4-9AE51D1EF64A}" destId="{6938FA80-3B95-401B-8794-6B6AC7797F35}" srcOrd="0" destOrd="0" presId="urn:microsoft.com/office/officeart/2005/8/layout/orgChart1"/>
    <dgm:cxn modelId="{C3106E62-CE4D-404E-8E6B-023FAE06101D}" type="presParOf" srcId="{F16FAAB5-6A43-4B91-95A4-9AE51D1EF64A}" destId="{3FD17C9F-35AF-43DD-9C54-D1BECED8C86F}" srcOrd="1" destOrd="0" presId="urn:microsoft.com/office/officeart/2005/8/layout/orgChart1"/>
    <dgm:cxn modelId="{15C93F4D-5A32-4588-977F-D5FD633E7056}" type="presParOf" srcId="{3FD17C9F-35AF-43DD-9C54-D1BECED8C86F}" destId="{CEA5F2C1-C08F-44D7-8E1D-76B2677E4D8C}" srcOrd="0" destOrd="0" presId="urn:microsoft.com/office/officeart/2005/8/layout/orgChart1"/>
    <dgm:cxn modelId="{72EC6093-8705-4922-89DA-9C02489EC9DB}" type="presParOf" srcId="{CEA5F2C1-C08F-44D7-8E1D-76B2677E4D8C}" destId="{C1E159D8-D5F0-4ECF-B316-E8EDC4DC440E}" srcOrd="0" destOrd="0" presId="urn:microsoft.com/office/officeart/2005/8/layout/orgChart1"/>
    <dgm:cxn modelId="{262C3503-B871-4891-82F0-11C226315E85}" type="presParOf" srcId="{CEA5F2C1-C08F-44D7-8E1D-76B2677E4D8C}" destId="{4AEFA440-273E-4958-B082-6DB208751401}" srcOrd="1" destOrd="0" presId="urn:microsoft.com/office/officeart/2005/8/layout/orgChart1"/>
    <dgm:cxn modelId="{FDD979E8-98EB-4D6F-BF7B-0B09BE3EB4CA}" type="presParOf" srcId="{3FD17C9F-35AF-43DD-9C54-D1BECED8C86F}" destId="{29488A1F-8E6A-45D0-A26E-38EC98F0116C}" srcOrd="1" destOrd="0" presId="urn:microsoft.com/office/officeart/2005/8/layout/orgChart1"/>
    <dgm:cxn modelId="{2CBC9EE6-124D-49ED-ABB5-1313A89972EF}" type="presParOf" srcId="{29488A1F-8E6A-45D0-A26E-38EC98F0116C}" destId="{B86F539A-8CFF-4EBD-B46F-234485FEFB6E}" srcOrd="0" destOrd="0" presId="urn:microsoft.com/office/officeart/2005/8/layout/orgChart1"/>
    <dgm:cxn modelId="{87C6A7FE-33CE-4ACA-B620-3FECD6BF63F4}" type="presParOf" srcId="{29488A1F-8E6A-45D0-A26E-38EC98F0116C}" destId="{07E3F924-8382-4038-85FD-5F9EB6FA5C15}" srcOrd="1" destOrd="0" presId="urn:microsoft.com/office/officeart/2005/8/layout/orgChart1"/>
    <dgm:cxn modelId="{18C435A5-4CEE-4E3C-8A1E-5B83D4E3661F}" type="presParOf" srcId="{07E3F924-8382-4038-85FD-5F9EB6FA5C15}" destId="{33C3472B-F62E-4AF0-8D80-2AEF5FADB23D}" srcOrd="0" destOrd="0" presId="urn:microsoft.com/office/officeart/2005/8/layout/orgChart1"/>
    <dgm:cxn modelId="{2B4484E2-C98E-4202-8C99-10D566E1DACF}" type="presParOf" srcId="{33C3472B-F62E-4AF0-8D80-2AEF5FADB23D}" destId="{267575D6-1346-406C-905F-25333E513E0E}" srcOrd="0" destOrd="0" presId="urn:microsoft.com/office/officeart/2005/8/layout/orgChart1"/>
    <dgm:cxn modelId="{30643487-94FE-438C-9E07-D503BA2FE7F0}" type="presParOf" srcId="{33C3472B-F62E-4AF0-8D80-2AEF5FADB23D}" destId="{13FCCA17-764D-41D6-B82F-B239D2FB5335}" srcOrd="1" destOrd="0" presId="urn:microsoft.com/office/officeart/2005/8/layout/orgChart1"/>
    <dgm:cxn modelId="{3D9E4909-92FE-47E3-9716-2F4D8433EDA5}" type="presParOf" srcId="{07E3F924-8382-4038-85FD-5F9EB6FA5C15}" destId="{2A12078A-CCB2-45BC-92FC-3EA8F362D6DC}" srcOrd="1" destOrd="0" presId="urn:microsoft.com/office/officeart/2005/8/layout/orgChart1"/>
    <dgm:cxn modelId="{32D90338-D65E-4AD2-A3DB-C2237230147C}" type="presParOf" srcId="{2A12078A-CCB2-45BC-92FC-3EA8F362D6DC}" destId="{F2DE9458-FEE6-4283-A843-00541FAB0B42}" srcOrd="0" destOrd="0" presId="urn:microsoft.com/office/officeart/2005/8/layout/orgChart1"/>
    <dgm:cxn modelId="{7F427642-5EE8-49A6-9D35-0575A86C3E6C}" type="presParOf" srcId="{2A12078A-CCB2-45BC-92FC-3EA8F362D6DC}" destId="{4581018D-61E5-4C0D-8A0A-11B060886C1F}" srcOrd="1" destOrd="0" presId="urn:microsoft.com/office/officeart/2005/8/layout/orgChart1"/>
    <dgm:cxn modelId="{EB4467DF-A8B6-49A0-81DE-815B4C8D8B87}" type="presParOf" srcId="{4581018D-61E5-4C0D-8A0A-11B060886C1F}" destId="{D191B25B-76E3-4ABC-A544-A33B70A30F3F}" srcOrd="0" destOrd="0" presId="urn:microsoft.com/office/officeart/2005/8/layout/orgChart1"/>
    <dgm:cxn modelId="{3CDAC13C-A1E4-4A13-9E05-946C2B473453}" type="presParOf" srcId="{D191B25B-76E3-4ABC-A544-A33B70A30F3F}" destId="{805165B3-CFE6-44F8-AB3D-BD448E23B955}" srcOrd="0" destOrd="0" presId="urn:microsoft.com/office/officeart/2005/8/layout/orgChart1"/>
    <dgm:cxn modelId="{C6023917-E406-4718-84F6-C4A6EDEEE07E}" type="presParOf" srcId="{D191B25B-76E3-4ABC-A544-A33B70A30F3F}" destId="{D24E415D-6F4F-41CF-9CC8-4BC1905D2F84}" srcOrd="1" destOrd="0" presId="urn:microsoft.com/office/officeart/2005/8/layout/orgChart1"/>
    <dgm:cxn modelId="{90F0D3B0-0857-4C97-9580-C096E9999DD0}" type="presParOf" srcId="{4581018D-61E5-4C0D-8A0A-11B060886C1F}" destId="{21178DB0-A2FF-4CFB-BB1E-4549AE744B81}" srcOrd="1" destOrd="0" presId="urn:microsoft.com/office/officeart/2005/8/layout/orgChart1"/>
    <dgm:cxn modelId="{C8C8AF1D-47F6-4627-B8AF-4540256336F6}" type="presParOf" srcId="{4581018D-61E5-4C0D-8A0A-11B060886C1F}" destId="{A9049BE7-3529-4607-9552-80FE204F478C}" srcOrd="2" destOrd="0" presId="urn:microsoft.com/office/officeart/2005/8/layout/orgChart1"/>
    <dgm:cxn modelId="{DE0D430D-B159-4B78-A576-2958B1B0CA52}" type="presParOf" srcId="{A9049BE7-3529-4607-9552-80FE204F478C}" destId="{7718A2D3-8294-4598-93AF-A86A9AA48176}" srcOrd="0" destOrd="0" presId="urn:microsoft.com/office/officeart/2005/8/layout/orgChart1"/>
    <dgm:cxn modelId="{81CB9247-9F51-41D7-A0C2-86FB88D5E1E1}" type="presParOf" srcId="{A9049BE7-3529-4607-9552-80FE204F478C}" destId="{553E3799-6C84-4B1E-8E7D-4810E779B09A}" srcOrd="1" destOrd="0" presId="urn:microsoft.com/office/officeart/2005/8/layout/orgChart1"/>
    <dgm:cxn modelId="{080102EB-D971-4E27-978B-4D4B6BE2D7F2}" type="presParOf" srcId="{553E3799-6C84-4B1E-8E7D-4810E779B09A}" destId="{248C6C27-31AA-416E-8AB5-D5E389F6C3D1}" srcOrd="0" destOrd="0" presId="urn:microsoft.com/office/officeart/2005/8/layout/orgChart1"/>
    <dgm:cxn modelId="{182AFB71-427A-433A-B420-3E65F5365CA7}" type="presParOf" srcId="{248C6C27-31AA-416E-8AB5-D5E389F6C3D1}" destId="{A6979264-DB57-47A3-9159-B76733290885}" srcOrd="0" destOrd="0" presId="urn:microsoft.com/office/officeart/2005/8/layout/orgChart1"/>
    <dgm:cxn modelId="{5E48978E-DB64-46F1-AA31-9E67B947B3F0}" type="presParOf" srcId="{248C6C27-31AA-416E-8AB5-D5E389F6C3D1}" destId="{CEA694B1-EE06-4D78-ADE8-FC602F189598}" srcOrd="1" destOrd="0" presId="urn:microsoft.com/office/officeart/2005/8/layout/orgChart1"/>
    <dgm:cxn modelId="{E2876921-DD6F-4348-9942-1F8351221BCC}" type="presParOf" srcId="{553E3799-6C84-4B1E-8E7D-4810E779B09A}" destId="{DCC26F30-3325-4FAB-84C0-9850BAECA2C8}" srcOrd="1" destOrd="0" presId="urn:microsoft.com/office/officeart/2005/8/layout/orgChart1"/>
    <dgm:cxn modelId="{4A06C0FA-5181-4A51-8D23-ACCCA83B3DDE}" type="presParOf" srcId="{553E3799-6C84-4B1E-8E7D-4810E779B09A}" destId="{73FFF130-55E2-47F7-8E97-B38399AC9D3C}" srcOrd="2" destOrd="0" presId="urn:microsoft.com/office/officeart/2005/8/layout/orgChart1"/>
    <dgm:cxn modelId="{DCD7E4C7-6707-47B1-AC68-E4006ACAE9E8}" type="presParOf" srcId="{07E3F924-8382-4038-85FD-5F9EB6FA5C15}" destId="{BFFD7F8C-0804-4B44-B608-2AD969F48DDD}" srcOrd="2" destOrd="0" presId="urn:microsoft.com/office/officeart/2005/8/layout/orgChart1"/>
    <dgm:cxn modelId="{D1AD57F5-9D5C-4980-8A09-BD02C23CD350}" type="presParOf" srcId="{3FD17C9F-35AF-43DD-9C54-D1BECED8C86F}" destId="{995F632A-9546-4106-B5EA-66E2C9E0CC2C}" srcOrd="2" destOrd="0" presId="urn:microsoft.com/office/officeart/2005/8/layout/orgChart1"/>
    <dgm:cxn modelId="{ECACD5CC-B16A-4E0B-8CF9-A3173F49985B}" type="presParOf" srcId="{414B5E13-7890-4548-AD94-ABC3263A1199}" destId="{0D89CC75-5754-4E06-8881-4379BE8E6E89}" srcOrd="2" destOrd="0" presId="urn:microsoft.com/office/officeart/2005/8/layout/orgChart1"/>
    <dgm:cxn modelId="{4E3E3C85-31E6-4B75-A32E-4E01F4D7E0B8}" type="presParOf" srcId="{F9FAA5F3-529B-4D9B-AE8D-D3B19DEB067A}" destId="{C1D83E4B-D2FB-453C-B442-79E90CAAEC50}" srcOrd="2" destOrd="0" presId="urn:microsoft.com/office/officeart/2005/8/layout/orgChart1"/>
    <dgm:cxn modelId="{EEDE6BBA-65B0-43A1-B9C9-B2CB5D20FB84}" type="presParOf" srcId="{5CA1F966-203B-4AAE-9F81-104307D9A80C}" destId="{9EFE1820-1968-48EA-8957-45B29494EB12}" srcOrd="2" destOrd="0" presId="urn:microsoft.com/office/officeart/2005/8/layout/orgChart1"/>
  </dgm:cxnLst>
  <dgm:bg/>
  <dgm:whole/>
</dgm:dataModel>
</file>

<file path=ppt/diagrams/data2.xml><?xml version="1.0" encoding="utf-8"?>
<dgm:dataModel xmlns:dgm="http://schemas.openxmlformats.org/drawingml/2006/diagram" xmlns:a="http://schemas.openxmlformats.org/drawingml/2006/main">
  <dgm:ptLst>
    <dgm:pt modelId="{63CBC09A-824C-4D85-A222-CBA4EAAD49BE}" type="doc">
      <dgm:prSet loTypeId="urn:microsoft.com/office/officeart/2005/8/layout/hierarchy3" loCatId="hierarchy" qsTypeId="urn:microsoft.com/office/officeart/2005/8/quickstyle/simple1" qsCatId="simple" csTypeId="urn:microsoft.com/office/officeart/2005/8/colors/accent0_3" csCatId="mainScheme" phldr="1"/>
      <dgm:spPr/>
      <dgm:t>
        <a:bodyPr/>
        <a:lstStyle/>
        <a:p>
          <a:endParaRPr lang="fr-FR"/>
        </a:p>
      </dgm:t>
    </dgm:pt>
    <dgm:pt modelId="{EB65DB94-A514-41AF-A9F3-F6E103537ECF}">
      <dgm:prSet custT="1">
        <dgm:style>
          <a:lnRef idx="2">
            <a:schemeClr val="dk1"/>
          </a:lnRef>
          <a:fillRef idx="1">
            <a:schemeClr val="lt1"/>
          </a:fillRef>
          <a:effectRef idx="0">
            <a:schemeClr val="dk1"/>
          </a:effectRef>
          <a:fontRef idx="minor">
            <a:schemeClr val="dk1"/>
          </a:fontRef>
        </dgm:style>
      </dgm:prSet>
      <dgm:spPr/>
      <dgm:t>
        <a:bodyPr/>
        <a:lstStyle/>
        <a:p>
          <a:r>
            <a:rPr lang="fr-FR" sz="1400" dirty="0" smtClean="0"/>
            <a:t>1- avant 1837 :</a:t>
          </a:r>
          <a:endParaRPr lang="fr-FR" sz="1400" dirty="0"/>
        </a:p>
      </dgm:t>
    </dgm:pt>
    <dgm:pt modelId="{F8C635D8-7444-4723-BD11-BFA09A436724}" type="parTrans" cxnId="{A22A3F0D-201F-4496-B509-DD75BA581333}">
      <dgm:prSet/>
      <dgm:spPr/>
      <dgm:t>
        <a:bodyPr/>
        <a:lstStyle/>
        <a:p>
          <a:endParaRPr lang="fr-FR"/>
        </a:p>
      </dgm:t>
    </dgm:pt>
    <dgm:pt modelId="{71351E36-DDC0-4600-B6AF-0E5546E45136}" type="sibTrans" cxnId="{A22A3F0D-201F-4496-B509-DD75BA581333}">
      <dgm:prSet/>
      <dgm:spPr/>
      <dgm:t>
        <a:bodyPr/>
        <a:lstStyle/>
        <a:p>
          <a:endParaRPr lang="fr-FR"/>
        </a:p>
      </dgm:t>
    </dgm:pt>
    <dgm:pt modelId="{2D64D7B1-C94B-4493-8DB6-CBECAFED0510}">
      <dgm:prSet custT="1"/>
      <dgm:spPr/>
      <dgm:t>
        <a:bodyPr/>
        <a:lstStyle/>
        <a:p>
          <a:r>
            <a:rPr lang="fr-FR" sz="1400" dirty="0" smtClean="0"/>
            <a:t>(Wassat Eddar) une fontaine ;</a:t>
          </a:r>
          <a:endParaRPr lang="fr-FR" sz="1400" dirty="0"/>
        </a:p>
      </dgm:t>
    </dgm:pt>
    <dgm:pt modelId="{AAEEE826-58AA-47F3-B8EC-D8D5C2FFF8E8}" type="parTrans" cxnId="{D0685916-2C32-4AC3-A20D-82DB501A9EEB}">
      <dgm:prSet/>
      <dgm:spPr/>
      <dgm:t>
        <a:bodyPr/>
        <a:lstStyle/>
        <a:p>
          <a:endParaRPr lang="fr-FR" sz="1400"/>
        </a:p>
      </dgm:t>
    </dgm:pt>
    <dgm:pt modelId="{538DF15B-A65A-4168-B0A6-593D3C4453AD}" type="sibTrans" cxnId="{D0685916-2C32-4AC3-A20D-82DB501A9EEB}">
      <dgm:prSet/>
      <dgm:spPr/>
      <dgm:t>
        <a:bodyPr/>
        <a:lstStyle/>
        <a:p>
          <a:endParaRPr lang="fr-FR"/>
        </a:p>
      </dgm:t>
    </dgm:pt>
    <dgm:pt modelId="{58743643-BA7B-4E8C-AA4E-21C3BB37274F}">
      <dgm:prSet custT="1"/>
      <dgm:spPr/>
      <dgm:t>
        <a:bodyPr/>
        <a:lstStyle/>
        <a:p>
          <a:r>
            <a:rPr lang="fr-FR" sz="1400" dirty="0" smtClean="0"/>
            <a:t>sur le rocher tout entier faubourgs les plus proches qui se trouvent sous forme des jardins à caractère agricole, et </a:t>
          </a:r>
          <a:r>
            <a:rPr lang="fr-FR" sz="1400" dirty="0" err="1" smtClean="0"/>
            <a:t>marichaire</a:t>
          </a:r>
          <a:r>
            <a:rPr lang="fr-FR" sz="1400" dirty="0" smtClean="0"/>
            <a:t>. </a:t>
          </a:r>
          <a:endParaRPr lang="fr-FR" sz="1400" dirty="0"/>
        </a:p>
      </dgm:t>
    </dgm:pt>
    <dgm:pt modelId="{3A98F35F-D496-45F7-ADB6-B8B453DE167C}" type="parTrans" cxnId="{B38EDECF-25F3-4590-AA18-E27550449313}">
      <dgm:prSet/>
      <dgm:spPr/>
      <dgm:t>
        <a:bodyPr/>
        <a:lstStyle/>
        <a:p>
          <a:endParaRPr lang="fr-FR" sz="1400"/>
        </a:p>
      </dgm:t>
    </dgm:pt>
    <dgm:pt modelId="{D49828CF-BA56-4D5A-ADAE-975F3A1FFA1F}" type="sibTrans" cxnId="{B38EDECF-25F3-4590-AA18-E27550449313}">
      <dgm:prSet/>
      <dgm:spPr/>
      <dgm:t>
        <a:bodyPr/>
        <a:lstStyle/>
        <a:p>
          <a:endParaRPr lang="fr-FR"/>
        </a:p>
      </dgm:t>
    </dgm:pt>
    <dgm:pt modelId="{2E622525-3011-41E9-983C-9F7A0384E470}">
      <dgm:prSet custT="1"/>
      <dgm:spPr/>
      <dgm:t>
        <a:bodyPr/>
        <a:lstStyle/>
        <a:p>
          <a:r>
            <a:rPr lang="fr-FR" sz="1400" dirty="0" smtClean="0"/>
            <a:t>l’arrivée des turcs à Constantine </a:t>
          </a:r>
          <a:endParaRPr lang="fr-FR" sz="1400" dirty="0"/>
        </a:p>
      </dgm:t>
    </dgm:pt>
    <dgm:pt modelId="{4F20D63C-BAA7-4E85-B0D5-53491BE16543}" type="parTrans" cxnId="{F85B474E-A5BE-473A-A42A-502E3A4FA45A}">
      <dgm:prSet/>
      <dgm:spPr/>
      <dgm:t>
        <a:bodyPr/>
        <a:lstStyle/>
        <a:p>
          <a:endParaRPr lang="fr-FR" sz="1400"/>
        </a:p>
      </dgm:t>
    </dgm:pt>
    <dgm:pt modelId="{3E948F50-58C3-4D44-A7C9-17B5F3D139E1}" type="sibTrans" cxnId="{F85B474E-A5BE-473A-A42A-502E3A4FA45A}">
      <dgm:prSet/>
      <dgm:spPr/>
      <dgm:t>
        <a:bodyPr/>
        <a:lstStyle/>
        <a:p>
          <a:endParaRPr lang="fr-FR"/>
        </a:p>
      </dgm:t>
    </dgm:pt>
    <dgm:pt modelId="{7CE3D03B-EC7F-46EA-9207-8FB1BFFBC4A1}">
      <dgm:prSet custT="1"/>
      <dgm:spPr/>
      <dgm:t>
        <a:bodyPr/>
        <a:lstStyle/>
        <a:p>
          <a:r>
            <a:rPr lang="fr-FR" sz="1400" dirty="0" smtClean="0"/>
            <a:t>aucun espace vert à caractère public,</a:t>
          </a:r>
          <a:endParaRPr lang="fr-FR" sz="1400" dirty="0"/>
        </a:p>
      </dgm:t>
    </dgm:pt>
    <dgm:pt modelId="{BB164321-A65D-4C2F-892F-A9D7552FE6CA}" type="parTrans" cxnId="{9CCC7B07-AA7D-450E-81A0-8B1522580D81}">
      <dgm:prSet/>
      <dgm:spPr/>
      <dgm:t>
        <a:bodyPr/>
        <a:lstStyle/>
        <a:p>
          <a:endParaRPr lang="fr-FR" sz="1400"/>
        </a:p>
      </dgm:t>
    </dgm:pt>
    <dgm:pt modelId="{C5724F15-4F04-478C-AE76-C65D2BDA5C91}" type="sibTrans" cxnId="{9CCC7B07-AA7D-450E-81A0-8B1522580D81}">
      <dgm:prSet/>
      <dgm:spPr/>
      <dgm:t>
        <a:bodyPr/>
        <a:lstStyle/>
        <a:p>
          <a:endParaRPr lang="fr-FR"/>
        </a:p>
      </dgm:t>
    </dgm:pt>
    <dgm:pt modelId="{DC74B064-E6FD-4DDF-9202-D929797D075A}" type="pres">
      <dgm:prSet presAssocID="{63CBC09A-824C-4D85-A222-CBA4EAAD49BE}" presName="diagram" presStyleCnt="0">
        <dgm:presLayoutVars>
          <dgm:chPref val="1"/>
          <dgm:dir/>
          <dgm:animOne val="branch"/>
          <dgm:animLvl val="lvl"/>
          <dgm:resizeHandles/>
        </dgm:presLayoutVars>
      </dgm:prSet>
      <dgm:spPr/>
      <dgm:t>
        <a:bodyPr/>
        <a:lstStyle/>
        <a:p>
          <a:endParaRPr lang="fr-FR"/>
        </a:p>
      </dgm:t>
    </dgm:pt>
    <dgm:pt modelId="{C6310075-FAAE-476B-8F74-688DCB0E8D35}" type="pres">
      <dgm:prSet presAssocID="{EB65DB94-A514-41AF-A9F3-F6E103537ECF}" presName="root" presStyleCnt="0"/>
      <dgm:spPr/>
    </dgm:pt>
    <dgm:pt modelId="{5F4B55D4-C289-4390-BCEB-F7AFA1980E70}" type="pres">
      <dgm:prSet presAssocID="{EB65DB94-A514-41AF-A9F3-F6E103537ECF}" presName="rootComposite" presStyleCnt="0"/>
      <dgm:spPr/>
    </dgm:pt>
    <dgm:pt modelId="{9AAD966C-A1B1-453A-922B-407A9E4E991C}" type="pres">
      <dgm:prSet presAssocID="{EB65DB94-A514-41AF-A9F3-F6E103537ECF}" presName="rootText" presStyleLbl="node1" presStyleIdx="0" presStyleCnt="1" custScaleX="134722" custScaleY="131599"/>
      <dgm:spPr/>
      <dgm:t>
        <a:bodyPr/>
        <a:lstStyle/>
        <a:p>
          <a:endParaRPr lang="fr-FR"/>
        </a:p>
      </dgm:t>
    </dgm:pt>
    <dgm:pt modelId="{FA472F27-1B9B-4282-8F4D-6E7D70D62690}" type="pres">
      <dgm:prSet presAssocID="{EB65DB94-A514-41AF-A9F3-F6E103537ECF}" presName="rootConnector" presStyleLbl="node1" presStyleIdx="0" presStyleCnt="1"/>
      <dgm:spPr/>
      <dgm:t>
        <a:bodyPr/>
        <a:lstStyle/>
        <a:p>
          <a:endParaRPr lang="fr-FR"/>
        </a:p>
      </dgm:t>
    </dgm:pt>
    <dgm:pt modelId="{55C4C531-37D5-43DB-852E-ADFFC477CB62}" type="pres">
      <dgm:prSet presAssocID="{EB65DB94-A514-41AF-A9F3-F6E103537ECF}" presName="childShape" presStyleCnt="0"/>
      <dgm:spPr/>
    </dgm:pt>
    <dgm:pt modelId="{A781A0E8-A105-4228-B31D-2DB2AD7ACB9B}" type="pres">
      <dgm:prSet presAssocID="{4F20D63C-BAA7-4E85-B0D5-53491BE16543}" presName="Name13" presStyleLbl="parChTrans1D2" presStyleIdx="0" presStyleCnt="4" custSzX="609179" custSzY="789662"/>
      <dgm:spPr/>
      <dgm:t>
        <a:bodyPr/>
        <a:lstStyle/>
        <a:p>
          <a:endParaRPr lang="fr-FR"/>
        </a:p>
      </dgm:t>
    </dgm:pt>
    <dgm:pt modelId="{D4A8D2C9-2C0D-48D5-9FEF-D73B97D2243F}" type="pres">
      <dgm:prSet presAssocID="{2E622525-3011-41E9-983C-9F7A0384E470}" presName="childText" presStyleLbl="bgAcc1" presStyleIdx="0" presStyleCnt="4" custScaleX="349912" custScaleY="131308">
        <dgm:presLayoutVars>
          <dgm:bulletEnabled val="1"/>
        </dgm:presLayoutVars>
      </dgm:prSet>
      <dgm:spPr/>
      <dgm:t>
        <a:bodyPr/>
        <a:lstStyle/>
        <a:p>
          <a:endParaRPr lang="fr-FR"/>
        </a:p>
      </dgm:t>
    </dgm:pt>
    <dgm:pt modelId="{C530674F-22AA-4E0B-BFBC-77ED554944CF}" type="pres">
      <dgm:prSet presAssocID="{3A98F35F-D496-45F7-ADB6-B8B453DE167C}" presName="Name13" presStyleLbl="parChTrans1D2" presStyleIdx="1" presStyleCnt="4" custSzX="609179" custSzY="2150829"/>
      <dgm:spPr/>
      <dgm:t>
        <a:bodyPr/>
        <a:lstStyle/>
        <a:p>
          <a:endParaRPr lang="fr-FR"/>
        </a:p>
      </dgm:t>
    </dgm:pt>
    <dgm:pt modelId="{8351B365-CD4D-4FB6-9FC4-5D2CEB25D34F}" type="pres">
      <dgm:prSet presAssocID="{58743643-BA7B-4E8C-AA4E-21C3BB37274F}" presName="childText" presStyleLbl="bgAcc1" presStyleIdx="1" presStyleCnt="4" custScaleX="349912" custScaleY="131308">
        <dgm:presLayoutVars>
          <dgm:bulletEnabled val="1"/>
        </dgm:presLayoutVars>
      </dgm:prSet>
      <dgm:spPr/>
      <dgm:t>
        <a:bodyPr/>
        <a:lstStyle/>
        <a:p>
          <a:endParaRPr lang="fr-FR"/>
        </a:p>
      </dgm:t>
    </dgm:pt>
    <dgm:pt modelId="{2648F370-98B9-4429-BA01-CDF477435ACA}" type="pres">
      <dgm:prSet presAssocID="{AAEEE826-58AA-47F3-B8EC-D8D5C2FFF8E8}" presName="Name13" presStyleLbl="parChTrans1D2" presStyleIdx="2" presStyleCnt="4" custSzX="609179" custSzY="3511995"/>
      <dgm:spPr/>
      <dgm:t>
        <a:bodyPr/>
        <a:lstStyle/>
        <a:p>
          <a:endParaRPr lang="fr-FR"/>
        </a:p>
      </dgm:t>
    </dgm:pt>
    <dgm:pt modelId="{42C46B31-96BD-49C6-9CD8-D4266A13A51D}" type="pres">
      <dgm:prSet presAssocID="{2D64D7B1-C94B-4493-8DB6-CBECAFED0510}" presName="childText" presStyleLbl="bgAcc1" presStyleIdx="2" presStyleCnt="4" custScaleX="349912" custScaleY="131308">
        <dgm:presLayoutVars>
          <dgm:bulletEnabled val="1"/>
        </dgm:presLayoutVars>
      </dgm:prSet>
      <dgm:spPr/>
      <dgm:t>
        <a:bodyPr/>
        <a:lstStyle/>
        <a:p>
          <a:endParaRPr lang="fr-FR"/>
        </a:p>
      </dgm:t>
    </dgm:pt>
    <dgm:pt modelId="{0223F184-84CF-42B7-A5FB-97C596317A06}" type="pres">
      <dgm:prSet presAssocID="{BB164321-A65D-4C2F-892F-A9D7552FE6CA}" presName="Name13" presStyleLbl="parChTrans1D2" presStyleIdx="3" presStyleCnt="4" custSzX="609179" custSzY="4873161"/>
      <dgm:spPr/>
      <dgm:t>
        <a:bodyPr/>
        <a:lstStyle/>
        <a:p>
          <a:endParaRPr lang="fr-FR"/>
        </a:p>
      </dgm:t>
    </dgm:pt>
    <dgm:pt modelId="{5CBE072F-DCF7-4B25-828B-1E772E342065}" type="pres">
      <dgm:prSet presAssocID="{7CE3D03B-EC7F-46EA-9207-8FB1BFFBC4A1}" presName="childText" presStyleLbl="bgAcc1" presStyleIdx="3" presStyleCnt="4" custScaleX="349912" custScaleY="131308">
        <dgm:presLayoutVars>
          <dgm:bulletEnabled val="1"/>
        </dgm:presLayoutVars>
      </dgm:prSet>
      <dgm:spPr/>
      <dgm:t>
        <a:bodyPr/>
        <a:lstStyle/>
        <a:p>
          <a:endParaRPr lang="fr-FR"/>
        </a:p>
      </dgm:t>
    </dgm:pt>
  </dgm:ptLst>
  <dgm:cxnLst>
    <dgm:cxn modelId="{D0685916-2C32-4AC3-A20D-82DB501A9EEB}" srcId="{EB65DB94-A514-41AF-A9F3-F6E103537ECF}" destId="{2D64D7B1-C94B-4493-8DB6-CBECAFED0510}" srcOrd="2" destOrd="0" parTransId="{AAEEE826-58AA-47F3-B8EC-D8D5C2FFF8E8}" sibTransId="{538DF15B-A65A-4168-B0A6-593D3C4453AD}"/>
    <dgm:cxn modelId="{72A6D9EE-ED30-4DB0-A5B6-B68B0C28DB34}" type="presOf" srcId="{2E622525-3011-41E9-983C-9F7A0384E470}" destId="{D4A8D2C9-2C0D-48D5-9FEF-D73B97D2243F}" srcOrd="0" destOrd="0" presId="urn:microsoft.com/office/officeart/2005/8/layout/hierarchy3"/>
    <dgm:cxn modelId="{4CC70C2F-5111-4A99-8CE3-61029E28BAD6}" type="presOf" srcId="{EB65DB94-A514-41AF-A9F3-F6E103537ECF}" destId="{FA472F27-1B9B-4282-8F4D-6E7D70D62690}" srcOrd="1" destOrd="0" presId="urn:microsoft.com/office/officeart/2005/8/layout/hierarchy3"/>
    <dgm:cxn modelId="{8823B8CD-7254-4495-86DF-909FCC6B522F}" type="presOf" srcId="{3A98F35F-D496-45F7-ADB6-B8B453DE167C}" destId="{C530674F-22AA-4E0B-BFBC-77ED554944CF}" srcOrd="0" destOrd="0" presId="urn:microsoft.com/office/officeart/2005/8/layout/hierarchy3"/>
    <dgm:cxn modelId="{84133C9E-DDAB-4E8F-BE9B-9DBAFB79CA56}" type="presOf" srcId="{7CE3D03B-EC7F-46EA-9207-8FB1BFFBC4A1}" destId="{5CBE072F-DCF7-4B25-828B-1E772E342065}" srcOrd="0" destOrd="0" presId="urn:microsoft.com/office/officeart/2005/8/layout/hierarchy3"/>
    <dgm:cxn modelId="{A22A3F0D-201F-4496-B509-DD75BA581333}" srcId="{63CBC09A-824C-4D85-A222-CBA4EAAD49BE}" destId="{EB65DB94-A514-41AF-A9F3-F6E103537ECF}" srcOrd="0" destOrd="0" parTransId="{F8C635D8-7444-4723-BD11-BFA09A436724}" sibTransId="{71351E36-DDC0-4600-B6AF-0E5546E45136}"/>
    <dgm:cxn modelId="{596A52FA-FA38-4DB1-A96A-4979D7096D17}" type="presOf" srcId="{2D64D7B1-C94B-4493-8DB6-CBECAFED0510}" destId="{42C46B31-96BD-49C6-9CD8-D4266A13A51D}" srcOrd="0" destOrd="0" presId="urn:microsoft.com/office/officeart/2005/8/layout/hierarchy3"/>
    <dgm:cxn modelId="{0E915590-116F-4250-84CA-ED10CB6CD229}" type="presOf" srcId="{63CBC09A-824C-4D85-A222-CBA4EAAD49BE}" destId="{DC74B064-E6FD-4DDF-9202-D929797D075A}" srcOrd="0" destOrd="0" presId="urn:microsoft.com/office/officeart/2005/8/layout/hierarchy3"/>
    <dgm:cxn modelId="{B38EDECF-25F3-4590-AA18-E27550449313}" srcId="{EB65DB94-A514-41AF-A9F3-F6E103537ECF}" destId="{58743643-BA7B-4E8C-AA4E-21C3BB37274F}" srcOrd="1" destOrd="0" parTransId="{3A98F35F-D496-45F7-ADB6-B8B453DE167C}" sibTransId="{D49828CF-BA56-4D5A-ADAE-975F3A1FFA1F}"/>
    <dgm:cxn modelId="{9CCC7B07-AA7D-450E-81A0-8B1522580D81}" srcId="{EB65DB94-A514-41AF-A9F3-F6E103537ECF}" destId="{7CE3D03B-EC7F-46EA-9207-8FB1BFFBC4A1}" srcOrd="3" destOrd="0" parTransId="{BB164321-A65D-4C2F-892F-A9D7552FE6CA}" sibTransId="{C5724F15-4F04-478C-AE76-C65D2BDA5C91}"/>
    <dgm:cxn modelId="{2B0C423C-99EF-45E8-8B9E-04178663BA7A}" type="presOf" srcId="{EB65DB94-A514-41AF-A9F3-F6E103537ECF}" destId="{9AAD966C-A1B1-453A-922B-407A9E4E991C}" srcOrd="0" destOrd="0" presId="urn:microsoft.com/office/officeart/2005/8/layout/hierarchy3"/>
    <dgm:cxn modelId="{FFA5CBD5-FBB6-4CA4-B323-0A4247710A89}" type="presOf" srcId="{4F20D63C-BAA7-4E85-B0D5-53491BE16543}" destId="{A781A0E8-A105-4228-B31D-2DB2AD7ACB9B}" srcOrd="0" destOrd="0" presId="urn:microsoft.com/office/officeart/2005/8/layout/hierarchy3"/>
    <dgm:cxn modelId="{89D4CD0E-FED4-4828-8779-4115C34E55DA}" type="presOf" srcId="{58743643-BA7B-4E8C-AA4E-21C3BB37274F}" destId="{8351B365-CD4D-4FB6-9FC4-5D2CEB25D34F}" srcOrd="0" destOrd="0" presId="urn:microsoft.com/office/officeart/2005/8/layout/hierarchy3"/>
    <dgm:cxn modelId="{573BA387-4125-4388-BBE6-9217EAEA25EA}" type="presOf" srcId="{AAEEE826-58AA-47F3-B8EC-D8D5C2FFF8E8}" destId="{2648F370-98B9-4429-BA01-CDF477435ACA}" srcOrd="0" destOrd="0" presId="urn:microsoft.com/office/officeart/2005/8/layout/hierarchy3"/>
    <dgm:cxn modelId="{0A83D20D-D1C0-4D23-B76C-D678AE54AB5C}" type="presOf" srcId="{BB164321-A65D-4C2F-892F-A9D7552FE6CA}" destId="{0223F184-84CF-42B7-A5FB-97C596317A06}" srcOrd="0" destOrd="0" presId="urn:microsoft.com/office/officeart/2005/8/layout/hierarchy3"/>
    <dgm:cxn modelId="{F85B474E-A5BE-473A-A42A-502E3A4FA45A}" srcId="{EB65DB94-A514-41AF-A9F3-F6E103537ECF}" destId="{2E622525-3011-41E9-983C-9F7A0384E470}" srcOrd="0" destOrd="0" parTransId="{4F20D63C-BAA7-4E85-B0D5-53491BE16543}" sibTransId="{3E948F50-58C3-4D44-A7C9-17B5F3D139E1}"/>
    <dgm:cxn modelId="{B0E5CC48-47EE-4F17-89E0-CB85280FAC7C}" type="presParOf" srcId="{DC74B064-E6FD-4DDF-9202-D929797D075A}" destId="{C6310075-FAAE-476B-8F74-688DCB0E8D35}" srcOrd="0" destOrd="0" presId="urn:microsoft.com/office/officeart/2005/8/layout/hierarchy3"/>
    <dgm:cxn modelId="{59EDA49E-57C7-4797-8E42-1F56F6412E30}" type="presParOf" srcId="{C6310075-FAAE-476B-8F74-688DCB0E8D35}" destId="{5F4B55D4-C289-4390-BCEB-F7AFA1980E70}" srcOrd="0" destOrd="0" presId="urn:microsoft.com/office/officeart/2005/8/layout/hierarchy3"/>
    <dgm:cxn modelId="{2EF97BB3-AB32-4AAC-9A25-004BFAA6940A}" type="presParOf" srcId="{5F4B55D4-C289-4390-BCEB-F7AFA1980E70}" destId="{9AAD966C-A1B1-453A-922B-407A9E4E991C}" srcOrd="0" destOrd="0" presId="urn:microsoft.com/office/officeart/2005/8/layout/hierarchy3"/>
    <dgm:cxn modelId="{284ED9BC-ECF6-4AA7-B959-25D8FFD9410B}" type="presParOf" srcId="{5F4B55D4-C289-4390-BCEB-F7AFA1980E70}" destId="{FA472F27-1B9B-4282-8F4D-6E7D70D62690}" srcOrd="1" destOrd="0" presId="urn:microsoft.com/office/officeart/2005/8/layout/hierarchy3"/>
    <dgm:cxn modelId="{76832B75-EAF4-4779-B4BB-6210E557B64F}" type="presParOf" srcId="{C6310075-FAAE-476B-8F74-688DCB0E8D35}" destId="{55C4C531-37D5-43DB-852E-ADFFC477CB62}" srcOrd="1" destOrd="0" presId="urn:microsoft.com/office/officeart/2005/8/layout/hierarchy3"/>
    <dgm:cxn modelId="{9DF52F44-D68D-46FF-BD1A-33CAFB687582}" type="presParOf" srcId="{55C4C531-37D5-43DB-852E-ADFFC477CB62}" destId="{A781A0E8-A105-4228-B31D-2DB2AD7ACB9B}" srcOrd="0" destOrd="0" presId="urn:microsoft.com/office/officeart/2005/8/layout/hierarchy3"/>
    <dgm:cxn modelId="{0C7F92CE-A834-477D-BBFA-6E392B3033CE}" type="presParOf" srcId="{55C4C531-37D5-43DB-852E-ADFFC477CB62}" destId="{D4A8D2C9-2C0D-48D5-9FEF-D73B97D2243F}" srcOrd="1" destOrd="0" presId="urn:microsoft.com/office/officeart/2005/8/layout/hierarchy3"/>
    <dgm:cxn modelId="{D6E90240-DCF1-4213-B56D-349548547A7D}" type="presParOf" srcId="{55C4C531-37D5-43DB-852E-ADFFC477CB62}" destId="{C530674F-22AA-4E0B-BFBC-77ED554944CF}" srcOrd="2" destOrd="0" presId="urn:microsoft.com/office/officeart/2005/8/layout/hierarchy3"/>
    <dgm:cxn modelId="{8614B283-7606-4101-8967-FEA5DE5023DA}" type="presParOf" srcId="{55C4C531-37D5-43DB-852E-ADFFC477CB62}" destId="{8351B365-CD4D-4FB6-9FC4-5D2CEB25D34F}" srcOrd="3" destOrd="0" presId="urn:microsoft.com/office/officeart/2005/8/layout/hierarchy3"/>
    <dgm:cxn modelId="{9804C54E-0351-43A3-BCBF-F58573A4E046}" type="presParOf" srcId="{55C4C531-37D5-43DB-852E-ADFFC477CB62}" destId="{2648F370-98B9-4429-BA01-CDF477435ACA}" srcOrd="4" destOrd="0" presId="urn:microsoft.com/office/officeart/2005/8/layout/hierarchy3"/>
    <dgm:cxn modelId="{5006158D-A5B5-462E-83C8-68E0FCAA7A0F}" type="presParOf" srcId="{55C4C531-37D5-43DB-852E-ADFFC477CB62}" destId="{42C46B31-96BD-49C6-9CD8-D4266A13A51D}" srcOrd="5" destOrd="0" presId="urn:microsoft.com/office/officeart/2005/8/layout/hierarchy3"/>
    <dgm:cxn modelId="{3BA26ECA-6CFC-4520-9574-E001F74D009F}" type="presParOf" srcId="{55C4C531-37D5-43DB-852E-ADFFC477CB62}" destId="{0223F184-84CF-42B7-A5FB-97C596317A06}" srcOrd="6" destOrd="0" presId="urn:microsoft.com/office/officeart/2005/8/layout/hierarchy3"/>
    <dgm:cxn modelId="{0B4CB6F4-69BD-4A17-B7AB-F4C67915C9C6}" type="presParOf" srcId="{55C4C531-37D5-43DB-852E-ADFFC477CB62}" destId="{5CBE072F-DCF7-4B25-828B-1E772E342065}" srcOrd="7" destOrd="0" presId="urn:microsoft.com/office/officeart/2005/8/layout/hierarchy3"/>
  </dgm:cxnLst>
  <dgm:bg/>
  <dgm:whole/>
</dgm:dataModel>
</file>

<file path=ppt/diagrams/data3.xml><?xml version="1.0" encoding="utf-8"?>
<dgm:dataModel xmlns:dgm="http://schemas.openxmlformats.org/drawingml/2006/diagram" xmlns:a="http://schemas.openxmlformats.org/drawingml/2006/main">
  <dgm:ptLst>
    <dgm:pt modelId="{E4B49AB7-0B58-448F-82DE-FC374D6EF4DD}" type="doc">
      <dgm:prSet loTypeId="urn:microsoft.com/office/officeart/2005/8/layout/hierarchy3" loCatId="hierarchy" qsTypeId="urn:microsoft.com/office/officeart/2005/8/quickstyle/simple1" qsCatId="simple" csTypeId="urn:microsoft.com/office/officeart/2005/8/colors/accent0_1" csCatId="mainScheme" phldr="1"/>
      <dgm:spPr/>
      <dgm:t>
        <a:bodyPr/>
        <a:lstStyle/>
        <a:p>
          <a:endParaRPr lang="fr-FR"/>
        </a:p>
      </dgm:t>
    </dgm:pt>
    <dgm:pt modelId="{7A471B47-CF13-4C65-BE83-60C9CAEEA2A9}">
      <dgm:prSet custT="1"/>
      <dgm:spPr/>
      <dgm:t>
        <a:bodyPr anchor="ctr"/>
        <a:lstStyle/>
        <a:p>
          <a:pPr algn="l"/>
          <a:r>
            <a:rPr lang="fr-FR" sz="1600" b="1" i="1" dirty="0" smtClean="0"/>
            <a:t>2- la période coloniale</a:t>
          </a:r>
          <a:endParaRPr lang="fr-FR" sz="1600" b="0" u="none" dirty="0"/>
        </a:p>
      </dgm:t>
    </dgm:pt>
    <dgm:pt modelId="{09CA4D59-C45E-439B-87C5-5EA7334792C7}" type="parTrans" cxnId="{60DF2F55-918C-40F2-A0B6-397B7B0D562A}">
      <dgm:prSet/>
      <dgm:spPr/>
      <dgm:t>
        <a:bodyPr/>
        <a:lstStyle/>
        <a:p>
          <a:endParaRPr lang="fr-FR"/>
        </a:p>
      </dgm:t>
    </dgm:pt>
    <dgm:pt modelId="{BE6F233B-8A0E-48E8-8B0D-88FF18084223}" type="sibTrans" cxnId="{60DF2F55-918C-40F2-A0B6-397B7B0D562A}">
      <dgm:prSet/>
      <dgm:spPr/>
      <dgm:t>
        <a:bodyPr/>
        <a:lstStyle/>
        <a:p>
          <a:endParaRPr lang="fr-FR"/>
        </a:p>
      </dgm:t>
    </dgm:pt>
    <dgm:pt modelId="{7C222783-F4E4-42C6-A680-D9A2DF1DFF72}">
      <dgm:prSet custT="1">
        <dgm:style>
          <a:lnRef idx="1">
            <a:schemeClr val="accent1"/>
          </a:lnRef>
          <a:fillRef idx="2">
            <a:schemeClr val="accent1"/>
          </a:fillRef>
          <a:effectRef idx="1">
            <a:schemeClr val="accent1"/>
          </a:effectRef>
          <a:fontRef idx="minor">
            <a:schemeClr val="dk1"/>
          </a:fontRef>
        </dgm:style>
      </dgm:prSet>
      <dgm:spPr/>
      <dgm:t>
        <a:bodyPr anchor="ctr"/>
        <a:lstStyle/>
        <a:p>
          <a:pPr algn="l"/>
          <a:r>
            <a:rPr lang="fr-FR" sz="1600" dirty="0" smtClean="0"/>
            <a:t> la création de parcs de style naturel et paysager sous l’influence du mouvement romantique Anglais </a:t>
          </a:r>
          <a:endParaRPr lang="fr-FR" sz="1600" b="0" u="none" dirty="0"/>
        </a:p>
      </dgm:t>
    </dgm:pt>
    <dgm:pt modelId="{E3AFAF39-3BA4-4AB9-A018-4157ACD29D1D}" type="parTrans" cxnId="{6D7BC0B0-A8EB-4A56-8DD3-CA9C22779912}">
      <dgm:prSet/>
      <dgm:spPr/>
      <dgm:t>
        <a:bodyPr anchor="ctr"/>
        <a:lstStyle/>
        <a:p>
          <a:pPr algn="l"/>
          <a:endParaRPr lang="fr-FR" sz="1600"/>
        </a:p>
      </dgm:t>
    </dgm:pt>
    <dgm:pt modelId="{560C27CF-3A0F-42B7-85D8-9D71DB9425F3}" type="sibTrans" cxnId="{6D7BC0B0-A8EB-4A56-8DD3-CA9C22779912}">
      <dgm:prSet/>
      <dgm:spPr/>
      <dgm:t>
        <a:bodyPr/>
        <a:lstStyle/>
        <a:p>
          <a:endParaRPr lang="fr-FR"/>
        </a:p>
      </dgm:t>
    </dgm:pt>
    <dgm:pt modelId="{B065013D-7C22-4FF6-AA98-033CCBCF4C01}">
      <dgm:prSet custT="1">
        <dgm:style>
          <a:lnRef idx="1">
            <a:schemeClr val="accent1"/>
          </a:lnRef>
          <a:fillRef idx="2">
            <a:schemeClr val="accent1"/>
          </a:fillRef>
          <a:effectRef idx="1">
            <a:schemeClr val="accent1"/>
          </a:effectRef>
          <a:fontRef idx="minor">
            <a:schemeClr val="dk1"/>
          </a:fontRef>
        </dgm:style>
      </dgm:prSet>
      <dgm:spPr/>
      <dgm:t>
        <a:bodyPr anchor="ctr"/>
        <a:lstStyle/>
        <a:p>
          <a:pPr algn="l"/>
          <a:r>
            <a:rPr lang="fr-FR" sz="1600" dirty="0" smtClean="0"/>
            <a:t>reboisement des forets de Djebel </a:t>
          </a:r>
          <a:r>
            <a:rPr lang="fr-FR" sz="1600" dirty="0" smtClean="0"/>
            <a:t> Ouahch </a:t>
          </a:r>
          <a:r>
            <a:rPr lang="fr-FR" sz="1600" dirty="0" smtClean="0"/>
            <a:t>en 1846  d’El </a:t>
          </a:r>
          <a:r>
            <a:rPr lang="fr-FR" sz="1600" dirty="0" smtClean="0"/>
            <a:t> Meridj </a:t>
          </a:r>
          <a:r>
            <a:rPr lang="fr-FR" sz="1600" dirty="0" smtClean="0"/>
            <a:t>en 1857 </a:t>
          </a:r>
          <a:endParaRPr lang="fr-FR" sz="1600" b="0" u="none" dirty="0"/>
        </a:p>
      </dgm:t>
    </dgm:pt>
    <dgm:pt modelId="{3AD9BC73-4143-44DF-A90E-DCF90F8AD6E0}" type="parTrans" cxnId="{D485217D-C833-4456-8E84-B4CB81E4AD3C}">
      <dgm:prSet/>
      <dgm:spPr/>
      <dgm:t>
        <a:bodyPr anchor="ctr"/>
        <a:lstStyle/>
        <a:p>
          <a:pPr algn="l"/>
          <a:endParaRPr lang="fr-FR" sz="1600"/>
        </a:p>
      </dgm:t>
    </dgm:pt>
    <dgm:pt modelId="{25639E8B-0CF0-443A-A920-336FAA2B5209}" type="sibTrans" cxnId="{D485217D-C833-4456-8E84-B4CB81E4AD3C}">
      <dgm:prSet/>
      <dgm:spPr/>
      <dgm:t>
        <a:bodyPr/>
        <a:lstStyle/>
        <a:p>
          <a:endParaRPr lang="fr-FR"/>
        </a:p>
      </dgm:t>
    </dgm:pt>
    <dgm:pt modelId="{144042CB-76DB-4FD1-BCDF-978FDE5B9D27}">
      <dgm:prSet custT="1">
        <dgm:style>
          <a:lnRef idx="1">
            <a:schemeClr val="accent1"/>
          </a:lnRef>
          <a:fillRef idx="2">
            <a:schemeClr val="accent1"/>
          </a:fillRef>
          <a:effectRef idx="1">
            <a:schemeClr val="accent1"/>
          </a:effectRef>
          <a:fontRef idx="minor">
            <a:schemeClr val="dk1"/>
          </a:fontRef>
        </dgm:style>
      </dgm:prSet>
      <dgm:spPr/>
      <dgm:t>
        <a:bodyPr anchor="ctr"/>
        <a:lstStyle/>
        <a:p>
          <a:pPr algn="l"/>
          <a:r>
            <a:rPr lang="fr-FR" sz="1600" dirty="0" smtClean="0"/>
            <a:t>apporta les premiers bouleversements dans la structure de la ville </a:t>
          </a:r>
          <a:endParaRPr lang="fr-FR" sz="1600" b="0" u="none" dirty="0"/>
        </a:p>
      </dgm:t>
    </dgm:pt>
    <dgm:pt modelId="{A4D19896-FC71-471F-9221-5B8BC92D4074}" type="parTrans" cxnId="{9F0949A2-2AEC-4517-AF9B-7FFFCD1BC7D3}">
      <dgm:prSet/>
      <dgm:spPr/>
      <dgm:t>
        <a:bodyPr anchor="ctr"/>
        <a:lstStyle/>
        <a:p>
          <a:pPr algn="l"/>
          <a:endParaRPr lang="fr-FR" sz="1600"/>
        </a:p>
      </dgm:t>
    </dgm:pt>
    <dgm:pt modelId="{AAEDA67B-E958-4258-9CBE-4F26F31D8A50}" type="sibTrans" cxnId="{9F0949A2-2AEC-4517-AF9B-7FFFCD1BC7D3}">
      <dgm:prSet/>
      <dgm:spPr/>
      <dgm:t>
        <a:bodyPr/>
        <a:lstStyle/>
        <a:p>
          <a:endParaRPr lang="fr-FR"/>
        </a:p>
      </dgm:t>
    </dgm:pt>
    <dgm:pt modelId="{B7B17465-B12B-4FDA-8222-5CDD434D2601}">
      <dgm:prSet custT="1">
        <dgm:style>
          <a:lnRef idx="1">
            <a:schemeClr val="accent1"/>
          </a:lnRef>
          <a:fillRef idx="2">
            <a:schemeClr val="accent1"/>
          </a:fillRef>
          <a:effectRef idx="1">
            <a:schemeClr val="accent1"/>
          </a:effectRef>
          <a:fontRef idx="minor">
            <a:schemeClr val="dk1"/>
          </a:fontRef>
        </dgm:style>
      </dgm:prSet>
      <dgm:spPr/>
      <dgm:t>
        <a:bodyPr anchor="ctr"/>
        <a:lstStyle/>
        <a:p>
          <a:pPr algn="l"/>
          <a:r>
            <a:rPr lang="fr-FR" sz="1600" dirty="0" smtClean="0"/>
            <a:t>la démolition de bâtiments moresques pour la création des places publics </a:t>
          </a:r>
          <a:endParaRPr lang="fr-FR" sz="1600" b="0" u="none" dirty="0"/>
        </a:p>
      </dgm:t>
    </dgm:pt>
    <dgm:pt modelId="{039C001D-63C0-4AE1-8AB4-D14F64EEAF55}" type="parTrans" cxnId="{DC2BE7D8-7B48-424E-87E0-2CC83063ED01}">
      <dgm:prSet/>
      <dgm:spPr/>
      <dgm:t>
        <a:bodyPr anchor="ctr"/>
        <a:lstStyle/>
        <a:p>
          <a:pPr algn="l"/>
          <a:endParaRPr lang="fr-FR" sz="1600"/>
        </a:p>
      </dgm:t>
    </dgm:pt>
    <dgm:pt modelId="{6045716A-4711-404D-AC5B-9FE22A911374}" type="sibTrans" cxnId="{DC2BE7D8-7B48-424E-87E0-2CC83063ED01}">
      <dgm:prSet/>
      <dgm:spPr/>
      <dgm:t>
        <a:bodyPr/>
        <a:lstStyle/>
        <a:p>
          <a:endParaRPr lang="fr-FR"/>
        </a:p>
      </dgm:t>
    </dgm:pt>
    <dgm:pt modelId="{DDFABE6D-607D-4E75-8C06-114786ED6634}">
      <dgm:prSet custT="1">
        <dgm:style>
          <a:lnRef idx="1">
            <a:schemeClr val="accent1"/>
          </a:lnRef>
          <a:fillRef idx="2">
            <a:schemeClr val="accent1"/>
          </a:fillRef>
          <a:effectRef idx="1">
            <a:schemeClr val="accent1"/>
          </a:effectRef>
          <a:fontRef idx="minor">
            <a:schemeClr val="dk1"/>
          </a:fontRef>
        </dgm:style>
      </dgm:prSet>
      <dgm:spPr/>
      <dgm:t>
        <a:bodyPr anchor="ctr"/>
        <a:lstStyle/>
        <a:p>
          <a:pPr algn="l"/>
          <a:endParaRPr lang="fr-FR" sz="1600"/>
        </a:p>
      </dgm:t>
    </dgm:pt>
    <dgm:pt modelId="{83436341-3408-48B4-9252-35A4739E2E98}" type="parTrans" cxnId="{9A6AE904-52F9-4A74-96C3-C49156FA1C4A}">
      <dgm:prSet/>
      <dgm:spPr/>
      <dgm:t>
        <a:bodyPr/>
        <a:lstStyle/>
        <a:p>
          <a:endParaRPr lang="fr-FR"/>
        </a:p>
      </dgm:t>
    </dgm:pt>
    <dgm:pt modelId="{4A98BDA1-9C1F-41B4-B5BC-60CA79A40C61}" type="sibTrans" cxnId="{9A6AE904-52F9-4A74-96C3-C49156FA1C4A}">
      <dgm:prSet/>
      <dgm:spPr/>
      <dgm:t>
        <a:bodyPr/>
        <a:lstStyle/>
        <a:p>
          <a:endParaRPr lang="fr-FR"/>
        </a:p>
      </dgm:t>
    </dgm:pt>
    <dgm:pt modelId="{EF62A085-8E01-43DA-9447-C4A3E3579AB5}">
      <dgm:prSet custT="1">
        <dgm:style>
          <a:lnRef idx="1">
            <a:schemeClr val="accent1"/>
          </a:lnRef>
          <a:fillRef idx="2">
            <a:schemeClr val="accent1"/>
          </a:fillRef>
          <a:effectRef idx="1">
            <a:schemeClr val="accent1"/>
          </a:effectRef>
          <a:fontRef idx="minor">
            <a:schemeClr val="dk1"/>
          </a:fontRef>
        </dgm:style>
      </dgm:prSet>
      <dgm:spPr/>
      <dgm:t>
        <a:bodyPr anchor="ctr"/>
        <a:lstStyle/>
        <a:p>
          <a:pPr algn="l"/>
          <a:r>
            <a:rPr lang="fr-FR" sz="1600" dirty="0" smtClean="0"/>
            <a:t>la visite de l’empereur Napoléon ΙΙΙ </a:t>
          </a:r>
          <a:br>
            <a:rPr lang="fr-FR" sz="1600" dirty="0" smtClean="0"/>
          </a:br>
          <a:r>
            <a:rPr lang="fr-FR" sz="1600" dirty="0" smtClean="0"/>
            <a:t>la place entre la brèche et la place lamourcière fut réservée aux deux premiers squares de la ville durant l’année 1865 </a:t>
          </a:r>
          <a:endParaRPr lang="fr-FR" sz="1600" dirty="0"/>
        </a:p>
      </dgm:t>
    </dgm:pt>
    <dgm:pt modelId="{1EBF8242-276F-4556-94D6-6D92B21D2C28}" type="parTrans" cxnId="{A7280C8E-F974-45FE-9188-48093F74F767}">
      <dgm:prSet/>
      <dgm:spPr/>
      <dgm:t>
        <a:bodyPr anchor="ctr"/>
        <a:lstStyle/>
        <a:p>
          <a:pPr algn="l"/>
          <a:endParaRPr lang="fr-FR" sz="1600"/>
        </a:p>
      </dgm:t>
    </dgm:pt>
    <dgm:pt modelId="{F193E142-FE6A-40B6-ADA5-40514E12DB77}" type="sibTrans" cxnId="{A7280C8E-F974-45FE-9188-48093F74F767}">
      <dgm:prSet/>
      <dgm:spPr/>
      <dgm:t>
        <a:bodyPr/>
        <a:lstStyle/>
        <a:p>
          <a:endParaRPr lang="fr-FR"/>
        </a:p>
      </dgm:t>
    </dgm:pt>
    <dgm:pt modelId="{C90BBFA1-D568-499F-9B5D-ABC306E1F324}">
      <dgm:prSet custT="1">
        <dgm:style>
          <a:lnRef idx="1">
            <a:schemeClr val="accent1"/>
          </a:lnRef>
          <a:fillRef idx="2">
            <a:schemeClr val="accent1"/>
          </a:fillRef>
          <a:effectRef idx="1">
            <a:schemeClr val="accent1"/>
          </a:effectRef>
          <a:fontRef idx="minor">
            <a:schemeClr val="dk1"/>
          </a:fontRef>
        </dgm:style>
      </dgm:prSet>
      <dgm:spPr/>
      <dgm:t>
        <a:bodyPr anchor="ctr"/>
        <a:lstStyle/>
        <a:p>
          <a:pPr algn="l"/>
          <a:r>
            <a:rPr lang="fr-FR" sz="1600" smtClean="0"/>
            <a:t>comportant deux jardins, un petit jardin à l’entrée et un autre se trouve derrière la maison,</a:t>
          </a:r>
          <a:endParaRPr lang="fr-FR" sz="1600"/>
        </a:p>
      </dgm:t>
    </dgm:pt>
    <dgm:pt modelId="{CCD030E1-934C-4629-A38C-0A69F0AA481B}" type="parTrans" cxnId="{1802898E-B067-42C0-BE06-B4F4F0A75D65}">
      <dgm:prSet/>
      <dgm:spPr/>
      <dgm:t>
        <a:bodyPr anchor="ctr"/>
        <a:lstStyle/>
        <a:p>
          <a:pPr algn="l"/>
          <a:endParaRPr lang="fr-FR" sz="1600"/>
        </a:p>
      </dgm:t>
    </dgm:pt>
    <dgm:pt modelId="{1F8464A8-C05C-489E-9FD3-668523918001}" type="sibTrans" cxnId="{1802898E-B067-42C0-BE06-B4F4F0A75D65}">
      <dgm:prSet/>
      <dgm:spPr/>
      <dgm:t>
        <a:bodyPr/>
        <a:lstStyle/>
        <a:p>
          <a:endParaRPr lang="fr-FR"/>
        </a:p>
      </dgm:t>
    </dgm:pt>
    <dgm:pt modelId="{D7A6B3A0-7C2F-4A10-BF32-93D6774A8104}" type="pres">
      <dgm:prSet presAssocID="{E4B49AB7-0B58-448F-82DE-FC374D6EF4DD}" presName="diagram" presStyleCnt="0">
        <dgm:presLayoutVars>
          <dgm:chPref val="1"/>
          <dgm:dir/>
          <dgm:animOne val="branch"/>
          <dgm:animLvl val="lvl"/>
          <dgm:resizeHandles/>
        </dgm:presLayoutVars>
      </dgm:prSet>
      <dgm:spPr/>
      <dgm:t>
        <a:bodyPr/>
        <a:lstStyle/>
        <a:p>
          <a:endParaRPr lang="fr-FR"/>
        </a:p>
      </dgm:t>
    </dgm:pt>
    <dgm:pt modelId="{42E89B81-CEA1-484C-BEDC-501E9C9967BD}" type="pres">
      <dgm:prSet presAssocID="{7A471B47-CF13-4C65-BE83-60C9CAEEA2A9}" presName="root" presStyleCnt="0"/>
      <dgm:spPr/>
      <dgm:t>
        <a:bodyPr/>
        <a:lstStyle/>
        <a:p>
          <a:endParaRPr lang="fr-FR"/>
        </a:p>
      </dgm:t>
    </dgm:pt>
    <dgm:pt modelId="{FEDACA60-B84F-476E-9851-E9B3BCCDB788}" type="pres">
      <dgm:prSet presAssocID="{7A471B47-CF13-4C65-BE83-60C9CAEEA2A9}" presName="rootComposite" presStyleCnt="0"/>
      <dgm:spPr/>
      <dgm:t>
        <a:bodyPr/>
        <a:lstStyle/>
        <a:p>
          <a:endParaRPr lang="fr-FR"/>
        </a:p>
      </dgm:t>
    </dgm:pt>
    <dgm:pt modelId="{B1B52BA1-9812-4CAE-B23F-D51C63F4A3E5}" type="pres">
      <dgm:prSet presAssocID="{7A471B47-CF13-4C65-BE83-60C9CAEEA2A9}" presName="rootText" presStyleLbl="node1" presStyleIdx="0" presStyleCnt="1" custScaleX="156410" custScaleY="88398"/>
      <dgm:spPr/>
      <dgm:t>
        <a:bodyPr/>
        <a:lstStyle/>
        <a:p>
          <a:endParaRPr lang="fr-FR"/>
        </a:p>
      </dgm:t>
    </dgm:pt>
    <dgm:pt modelId="{3272AD36-BA92-42B2-AD4B-A663AFD33717}" type="pres">
      <dgm:prSet presAssocID="{7A471B47-CF13-4C65-BE83-60C9CAEEA2A9}" presName="rootConnector" presStyleLbl="node1" presStyleIdx="0" presStyleCnt="1"/>
      <dgm:spPr/>
      <dgm:t>
        <a:bodyPr/>
        <a:lstStyle/>
        <a:p>
          <a:endParaRPr lang="fr-FR"/>
        </a:p>
      </dgm:t>
    </dgm:pt>
    <dgm:pt modelId="{821B1630-F3C1-4FFF-B1C1-C012BE2C0A86}" type="pres">
      <dgm:prSet presAssocID="{7A471B47-CF13-4C65-BE83-60C9CAEEA2A9}" presName="childShape" presStyleCnt="0"/>
      <dgm:spPr/>
      <dgm:t>
        <a:bodyPr/>
        <a:lstStyle/>
        <a:p>
          <a:endParaRPr lang="fr-FR"/>
        </a:p>
      </dgm:t>
    </dgm:pt>
    <dgm:pt modelId="{15203A74-4986-497C-8D2C-3F7BDD7A33C8}" type="pres">
      <dgm:prSet presAssocID="{A4D19896-FC71-471F-9221-5B8BC92D4074}" presName="Name13" presStyleLbl="parChTrans1D2" presStyleIdx="0" presStyleCnt="6" custSzX="246953" custSzY="504602"/>
      <dgm:spPr/>
      <dgm:t>
        <a:bodyPr/>
        <a:lstStyle/>
        <a:p>
          <a:endParaRPr lang="fr-FR"/>
        </a:p>
      </dgm:t>
    </dgm:pt>
    <dgm:pt modelId="{ECB67A9C-6EB5-4919-B849-ECD3B6583FFE}" type="pres">
      <dgm:prSet presAssocID="{144042CB-76DB-4FD1-BCDF-978FDE5B9D27}" presName="childText" presStyleLbl="bgAcc1" presStyleIdx="0" presStyleCnt="6" custScaleX="522874" custScaleY="75157" custLinFactNeighborX="-3113" custLinFactNeighborY="1">
        <dgm:presLayoutVars>
          <dgm:bulletEnabled val="1"/>
        </dgm:presLayoutVars>
      </dgm:prSet>
      <dgm:spPr/>
      <dgm:t>
        <a:bodyPr/>
        <a:lstStyle/>
        <a:p>
          <a:endParaRPr lang="fr-FR"/>
        </a:p>
      </dgm:t>
    </dgm:pt>
    <dgm:pt modelId="{87A91924-3258-46B9-BE00-F77415EDCFDD}" type="pres">
      <dgm:prSet presAssocID="{039C001D-63C0-4AE1-8AB4-D14F64EEAF55}" presName="Name13" presStyleLbl="parChTrans1D2" presStyleIdx="1" presStyleCnt="6" custSzX="308700" custSzY="1321187"/>
      <dgm:spPr/>
      <dgm:t>
        <a:bodyPr/>
        <a:lstStyle/>
        <a:p>
          <a:endParaRPr lang="fr-FR"/>
        </a:p>
      </dgm:t>
    </dgm:pt>
    <dgm:pt modelId="{78FBBC91-413C-4408-BA1B-3D18561E8E20}" type="pres">
      <dgm:prSet presAssocID="{B7B17465-B12B-4FDA-8222-5CDD434D2601}" presName="childText" presStyleLbl="bgAcc1" presStyleIdx="1" presStyleCnt="6" custScaleX="523652" custScaleY="84507" custLinFactNeighborX="-3502" custLinFactNeighborY="941">
        <dgm:presLayoutVars>
          <dgm:bulletEnabled val="1"/>
        </dgm:presLayoutVars>
      </dgm:prSet>
      <dgm:spPr/>
      <dgm:t>
        <a:bodyPr/>
        <a:lstStyle/>
        <a:p>
          <a:endParaRPr lang="fr-FR"/>
        </a:p>
      </dgm:t>
    </dgm:pt>
    <dgm:pt modelId="{B293D9FC-B0A2-440E-BFA0-5C2892473CE3}" type="pres">
      <dgm:prSet presAssocID="{3AD9BC73-4143-44DF-A90E-DCF90F8AD6E0}" presName="Name13" presStyleLbl="parChTrans1D2" presStyleIdx="2" presStyleCnt="6" custSzX="246953" custSzY="2129039"/>
      <dgm:spPr/>
      <dgm:t>
        <a:bodyPr/>
        <a:lstStyle/>
        <a:p>
          <a:endParaRPr lang="fr-FR"/>
        </a:p>
      </dgm:t>
    </dgm:pt>
    <dgm:pt modelId="{ED4342A8-3109-47B0-B4CF-E677053CD036}" type="pres">
      <dgm:prSet presAssocID="{B065013D-7C22-4FF6-AA98-033CCBCF4C01}" presName="childText" presStyleLbl="bgAcc1" presStyleIdx="2" presStyleCnt="6" custScaleX="522658" custScaleY="71358" custLinFactNeighborX="-3113" custLinFactNeighborY="1">
        <dgm:presLayoutVars>
          <dgm:bulletEnabled val="1"/>
        </dgm:presLayoutVars>
      </dgm:prSet>
      <dgm:spPr/>
      <dgm:t>
        <a:bodyPr/>
        <a:lstStyle/>
        <a:p>
          <a:endParaRPr lang="fr-FR"/>
        </a:p>
      </dgm:t>
    </dgm:pt>
    <dgm:pt modelId="{99ACCE29-8593-4754-8C73-D91B3C3B7DCC}" type="pres">
      <dgm:prSet presAssocID="{E3AFAF39-3BA4-4AB9-A018-4157ACD29D1D}" presName="Name13" presStyleLbl="parChTrans1D2" presStyleIdx="3" presStyleCnt="6" custSzX="246953" custSzY="2903340"/>
      <dgm:spPr/>
      <dgm:t>
        <a:bodyPr/>
        <a:lstStyle/>
        <a:p>
          <a:endParaRPr lang="fr-FR"/>
        </a:p>
      </dgm:t>
    </dgm:pt>
    <dgm:pt modelId="{D8C1A9F5-B346-4121-A71F-C9067BB5AA73}" type="pres">
      <dgm:prSet presAssocID="{7C222783-F4E4-42C6-A680-D9A2DF1DFF72}" presName="childText" presStyleLbl="bgAcc1" presStyleIdx="3" presStyleCnt="6" custScaleX="522873" custScaleY="81475" custLinFactNeighborX="-3113" custLinFactNeighborY="1">
        <dgm:presLayoutVars>
          <dgm:bulletEnabled val="1"/>
        </dgm:presLayoutVars>
      </dgm:prSet>
      <dgm:spPr/>
      <dgm:t>
        <a:bodyPr/>
        <a:lstStyle/>
        <a:p>
          <a:endParaRPr lang="fr-FR"/>
        </a:p>
      </dgm:t>
    </dgm:pt>
    <dgm:pt modelId="{68A6DF28-58D0-497B-AADD-0605FFFBBE54}" type="pres">
      <dgm:prSet presAssocID="{1EBF8242-276F-4556-94D6-6D92B21D2C28}" presName="Name13" presStyleLbl="parChTrans1D2" presStyleIdx="4" presStyleCnt="6" custSzX="290541" custSzY="3757758"/>
      <dgm:spPr/>
      <dgm:t>
        <a:bodyPr/>
        <a:lstStyle/>
        <a:p>
          <a:endParaRPr lang="fr-FR"/>
        </a:p>
      </dgm:t>
    </dgm:pt>
    <dgm:pt modelId="{8E99ADA0-8FC6-44F2-9823-54208297697E}" type="pres">
      <dgm:prSet presAssocID="{EF62A085-8E01-43DA-9447-C4A3E3579AB5}" presName="childText" presStyleLbl="bgAcc1" presStyleIdx="4" presStyleCnt="6" custScaleX="523287" custScaleY="88004" custLinFactNeighborX="-3502" custLinFactNeighborY="6888">
        <dgm:presLayoutVars>
          <dgm:bulletEnabled val="1"/>
        </dgm:presLayoutVars>
      </dgm:prSet>
      <dgm:spPr/>
      <dgm:t>
        <a:bodyPr/>
        <a:lstStyle/>
        <a:p>
          <a:endParaRPr lang="fr-FR"/>
        </a:p>
      </dgm:t>
    </dgm:pt>
    <dgm:pt modelId="{2A8F9C70-387F-4F51-8ECD-C49DF86E7BE1}" type="pres">
      <dgm:prSet presAssocID="{CCD030E1-934C-4629-A38C-0A69F0AA481B}" presName="Name13" presStyleLbl="parChTrans1D2" presStyleIdx="5" presStyleCnt="6" custSzX="393489" custSzY="4531748"/>
      <dgm:spPr/>
      <dgm:t>
        <a:bodyPr/>
        <a:lstStyle/>
        <a:p>
          <a:endParaRPr lang="fr-FR"/>
        </a:p>
      </dgm:t>
    </dgm:pt>
    <dgm:pt modelId="{C46BF7EA-43C6-4DB8-8F45-18E39B56CC0B}" type="pres">
      <dgm:prSet presAssocID="{C90BBFA1-D568-499F-9B5D-ABC306E1F324}" presName="childText" presStyleLbl="bgAcc1" presStyleIdx="5" presStyleCnt="6" custScaleX="524450" custScaleY="84507" custLinFactNeighborX="-389" custLinFactNeighborY="5284">
        <dgm:presLayoutVars>
          <dgm:bulletEnabled val="1"/>
        </dgm:presLayoutVars>
      </dgm:prSet>
      <dgm:spPr>
        <a:prstGeom prst="roundRect">
          <a:avLst/>
        </a:prstGeom>
      </dgm:spPr>
      <dgm:t>
        <a:bodyPr/>
        <a:lstStyle/>
        <a:p>
          <a:endParaRPr lang="fr-FR"/>
        </a:p>
      </dgm:t>
    </dgm:pt>
  </dgm:ptLst>
  <dgm:cxnLst>
    <dgm:cxn modelId="{DC2BE7D8-7B48-424E-87E0-2CC83063ED01}" srcId="{7A471B47-CF13-4C65-BE83-60C9CAEEA2A9}" destId="{B7B17465-B12B-4FDA-8222-5CDD434D2601}" srcOrd="1" destOrd="0" parTransId="{039C001D-63C0-4AE1-8AB4-D14F64EEAF55}" sibTransId="{6045716A-4711-404D-AC5B-9FE22A911374}"/>
    <dgm:cxn modelId="{8BFEE1C0-09E7-4E2B-B227-1CDAA30AA842}" type="presOf" srcId="{E3AFAF39-3BA4-4AB9-A018-4157ACD29D1D}" destId="{99ACCE29-8593-4754-8C73-D91B3C3B7DCC}" srcOrd="0" destOrd="0" presId="urn:microsoft.com/office/officeart/2005/8/layout/hierarchy3"/>
    <dgm:cxn modelId="{9A6AE904-52F9-4A74-96C3-C49156FA1C4A}" srcId="{144042CB-76DB-4FD1-BCDF-978FDE5B9D27}" destId="{DDFABE6D-607D-4E75-8C06-114786ED6634}" srcOrd="0" destOrd="0" parTransId="{83436341-3408-48B4-9252-35A4739E2E98}" sibTransId="{4A98BDA1-9C1F-41B4-B5BC-60CA79A40C61}"/>
    <dgm:cxn modelId="{D8CB8222-E98B-445A-80F3-59AB3614087F}" type="presOf" srcId="{E4B49AB7-0B58-448F-82DE-FC374D6EF4DD}" destId="{D7A6B3A0-7C2F-4A10-BF32-93D6774A8104}" srcOrd="0" destOrd="0" presId="urn:microsoft.com/office/officeart/2005/8/layout/hierarchy3"/>
    <dgm:cxn modelId="{60DF2F55-918C-40F2-A0B6-397B7B0D562A}" srcId="{E4B49AB7-0B58-448F-82DE-FC374D6EF4DD}" destId="{7A471B47-CF13-4C65-BE83-60C9CAEEA2A9}" srcOrd="0" destOrd="0" parTransId="{09CA4D59-C45E-439B-87C5-5EA7334792C7}" sibTransId="{BE6F233B-8A0E-48E8-8B0D-88FF18084223}"/>
    <dgm:cxn modelId="{FA0E2A6A-4B7D-491B-9A04-7BA55352F03A}" type="presOf" srcId="{1EBF8242-276F-4556-94D6-6D92B21D2C28}" destId="{68A6DF28-58D0-497B-AADD-0605FFFBBE54}" srcOrd="0" destOrd="0" presId="urn:microsoft.com/office/officeart/2005/8/layout/hierarchy3"/>
    <dgm:cxn modelId="{E1BEA47F-DA61-4E00-A228-78C4DAAEAB54}" type="presOf" srcId="{3AD9BC73-4143-44DF-A90E-DCF90F8AD6E0}" destId="{B293D9FC-B0A2-440E-BFA0-5C2892473CE3}" srcOrd="0" destOrd="0" presId="urn:microsoft.com/office/officeart/2005/8/layout/hierarchy3"/>
    <dgm:cxn modelId="{7F0297C4-0E54-4681-95DE-B4D653EC87DB}" type="presOf" srcId="{144042CB-76DB-4FD1-BCDF-978FDE5B9D27}" destId="{ECB67A9C-6EB5-4919-B849-ECD3B6583FFE}" srcOrd="0" destOrd="0" presId="urn:microsoft.com/office/officeart/2005/8/layout/hierarchy3"/>
    <dgm:cxn modelId="{93EFCAC9-A147-4C3D-A7F8-F8CB00A663B4}" type="presOf" srcId="{C90BBFA1-D568-499F-9B5D-ABC306E1F324}" destId="{C46BF7EA-43C6-4DB8-8F45-18E39B56CC0B}" srcOrd="0" destOrd="0" presId="urn:microsoft.com/office/officeart/2005/8/layout/hierarchy3"/>
    <dgm:cxn modelId="{E7E389EE-4395-4E2B-8F8B-39E56F85566D}" type="presOf" srcId="{7A471B47-CF13-4C65-BE83-60C9CAEEA2A9}" destId="{3272AD36-BA92-42B2-AD4B-A663AFD33717}" srcOrd="1" destOrd="0" presId="urn:microsoft.com/office/officeart/2005/8/layout/hierarchy3"/>
    <dgm:cxn modelId="{37E2B9B2-C658-47A8-8436-54738642AA63}" type="presOf" srcId="{039C001D-63C0-4AE1-8AB4-D14F64EEAF55}" destId="{87A91924-3258-46B9-BE00-F77415EDCFDD}" srcOrd="0" destOrd="0" presId="urn:microsoft.com/office/officeart/2005/8/layout/hierarchy3"/>
    <dgm:cxn modelId="{5B393D93-EF5D-4A1D-B028-DC274288F622}" type="presOf" srcId="{DDFABE6D-607D-4E75-8C06-114786ED6634}" destId="{ECB67A9C-6EB5-4919-B849-ECD3B6583FFE}" srcOrd="0" destOrd="1" presId="urn:microsoft.com/office/officeart/2005/8/layout/hierarchy3"/>
    <dgm:cxn modelId="{B37C4EC3-4339-4813-912C-863D4BBB4ADA}" type="presOf" srcId="{7A471B47-CF13-4C65-BE83-60C9CAEEA2A9}" destId="{B1B52BA1-9812-4CAE-B23F-D51C63F4A3E5}" srcOrd="0" destOrd="0" presId="urn:microsoft.com/office/officeart/2005/8/layout/hierarchy3"/>
    <dgm:cxn modelId="{6D7BC0B0-A8EB-4A56-8DD3-CA9C22779912}" srcId="{7A471B47-CF13-4C65-BE83-60C9CAEEA2A9}" destId="{7C222783-F4E4-42C6-A680-D9A2DF1DFF72}" srcOrd="3" destOrd="0" parTransId="{E3AFAF39-3BA4-4AB9-A018-4157ACD29D1D}" sibTransId="{560C27CF-3A0F-42B7-85D8-9D71DB9425F3}"/>
    <dgm:cxn modelId="{1802898E-B067-42C0-BE06-B4F4F0A75D65}" srcId="{7A471B47-CF13-4C65-BE83-60C9CAEEA2A9}" destId="{C90BBFA1-D568-499F-9B5D-ABC306E1F324}" srcOrd="5" destOrd="0" parTransId="{CCD030E1-934C-4629-A38C-0A69F0AA481B}" sibTransId="{1F8464A8-C05C-489E-9FD3-668523918001}"/>
    <dgm:cxn modelId="{8132700E-4723-4E91-B88B-54AD01E47690}" type="presOf" srcId="{A4D19896-FC71-471F-9221-5B8BC92D4074}" destId="{15203A74-4986-497C-8D2C-3F7BDD7A33C8}" srcOrd="0" destOrd="0" presId="urn:microsoft.com/office/officeart/2005/8/layout/hierarchy3"/>
    <dgm:cxn modelId="{A7280C8E-F974-45FE-9188-48093F74F767}" srcId="{7A471B47-CF13-4C65-BE83-60C9CAEEA2A9}" destId="{EF62A085-8E01-43DA-9447-C4A3E3579AB5}" srcOrd="4" destOrd="0" parTransId="{1EBF8242-276F-4556-94D6-6D92B21D2C28}" sibTransId="{F193E142-FE6A-40B6-ADA5-40514E12DB77}"/>
    <dgm:cxn modelId="{D5B1BD88-0DBB-404C-B919-E11584620FE4}" type="presOf" srcId="{7C222783-F4E4-42C6-A680-D9A2DF1DFF72}" destId="{D8C1A9F5-B346-4121-A71F-C9067BB5AA73}" srcOrd="0" destOrd="0" presId="urn:microsoft.com/office/officeart/2005/8/layout/hierarchy3"/>
    <dgm:cxn modelId="{D485217D-C833-4456-8E84-B4CB81E4AD3C}" srcId="{7A471B47-CF13-4C65-BE83-60C9CAEEA2A9}" destId="{B065013D-7C22-4FF6-AA98-033CCBCF4C01}" srcOrd="2" destOrd="0" parTransId="{3AD9BC73-4143-44DF-A90E-DCF90F8AD6E0}" sibTransId="{25639E8B-0CF0-443A-A920-336FAA2B5209}"/>
    <dgm:cxn modelId="{CB879C4A-2F55-4BCD-B087-F3A494F185E5}" type="presOf" srcId="{EF62A085-8E01-43DA-9447-C4A3E3579AB5}" destId="{8E99ADA0-8FC6-44F2-9823-54208297697E}" srcOrd="0" destOrd="0" presId="urn:microsoft.com/office/officeart/2005/8/layout/hierarchy3"/>
    <dgm:cxn modelId="{509A5558-220A-44CF-9CB4-7A91B4DD3709}" type="presOf" srcId="{B7B17465-B12B-4FDA-8222-5CDD434D2601}" destId="{78FBBC91-413C-4408-BA1B-3D18561E8E20}" srcOrd="0" destOrd="0" presId="urn:microsoft.com/office/officeart/2005/8/layout/hierarchy3"/>
    <dgm:cxn modelId="{9F0949A2-2AEC-4517-AF9B-7FFFCD1BC7D3}" srcId="{7A471B47-CF13-4C65-BE83-60C9CAEEA2A9}" destId="{144042CB-76DB-4FD1-BCDF-978FDE5B9D27}" srcOrd="0" destOrd="0" parTransId="{A4D19896-FC71-471F-9221-5B8BC92D4074}" sibTransId="{AAEDA67B-E958-4258-9CBE-4F26F31D8A50}"/>
    <dgm:cxn modelId="{CA06B789-C59B-4BB6-8C08-4BF15B4E443A}" type="presOf" srcId="{B065013D-7C22-4FF6-AA98-033CCBCF4C01}" destId="{ED4342A8-3109-47B0-B4CF-E677053CD036}" srcOrd="0" destOrd="0" presId="urn:microsoft.com/office/officeart/2005/8/layout/hierarchy3"/>
    <dgm:cxn modelId="{D4F0464B-27AD-4F78-BC8D-A17BCB4D0340}" type="presOf" srcId="{CCD030E1-934C-4629-A38C-0A69F0AA481B}" destId="{2A8F9C70-387F-4F51-8ECD-C49DF86E7BE1}" srcOrd="0" destOrd="0" presId="urn:microsoft.com/office/officeart/2005/8/layout/hierarchy3"/>
    <dgm:cxn modelId="{1CCC78E1-8638-46EA-B7D2-460AD0E1A11B}" type="presParOf" srcId="{D7A6B3A0-7C2F-4A10-BF32-93D6774A8104}" destId="{42E89B81-CEA1-484C-BEDC-501E9C9967BD}" srcOrd="0" destOrd="0" presId="urn:microsoft.com/office/officeart/2005/8/layout/hierarchy3"/>
    <dgm:cxn modelId="{2426D040-8E18-4E63-B08E-08BAF92A313F}" type="presParOf" srcId="{42E89B81-CEA1-484C-BEDC-501E9C9967BD}" destId="{FEDACA60-B84F-476E-9851-E9B3BCCDB788}" srcOrd="0" destOrd="0" presId="urn:microsoft.com/office/officeart/2005/8/layout/hierarchy3"/>
    <dgm:cxn modelId="{8B9D5C02-7CEF-41F0-BC8D-F9FB850C2615}" type="presParOf" srcId="{FEDACA60-B84F-476E-9851-E9B3BCCDB788}" destId="{B1B52BA1-9812-4CAE-B23F-D51C63F4A3E5}" srcOrd="0" destOrd="0" presId="urn:microsoft.com/office/officeart/2005/8/layout/hierarchy3"/>
    <dgm:cxn modelId="{CE65C1E4-CEE3-40C0-A6E8-F0BAC3F592CA}" type="presParOf" srcId="{FEDACA60-B84F-476E-9851-E9B3BCCDB788}" destId="{3272AD36-BA92-42B2-AD4B-A663AFD33717}" srcOrd="1" destOrd="0" presId="urn:microsoft.com/office/officeart/2005/8/layout/hierarchy3"/>
    <dgm:cxn modelId="{93206184-3610-4D5F-86B6-0EC5724072D9}" type="presParOf" srcId="{42E89B81-CEA1-484C-BEDC-501E9C9967BD}" destId="{821B1630-F3C1-4FFF-B1C1-C012BE2C0A86}" srcOrd="1" destOrd="0" presId="urn:microsoft.com/office/officeart/2005/8/layout/hierarchy3"/>
    <dgm:cxn modelId="{582BBE39-5B20-4818-840F-BCE057CF58ED}" type="presParOf" srcId="{821B1630-F3C1-4FFF-B1C1-C012BE2C0A86}" destId="{15203A74-4986-497C-8D2C-3F7BDD7A33C8}" srcOrd="0" destOrd="0" presId="urn:microsoft.com/office/officeart/2005/8/layout/hierarchy3"/>
    <dgm:cxn modelId="{20BA7102-FC35-40D0-B9A6-2DB7FA92160F}" type="presParOf" srcId="{821B1630-F3C1-4FFF-B1C1-C012BE2C0A86}" destId="{ECB67A9C-6EB5-4919-B849-ECD3B6583FFE}" srcOrd="1" destOrd="0" presId="urn:microsoft.com/office/officeart/2005/8/layout/hierarchy3"/>
    <dgm:cxn modelId="{1DB78205-ECB4-4561-AD5B-F87221E225F1}" type="presParOf" srcId="{821B1630-F3C1-4FFF-B1C1-C012BE2C0A86}" destId="{87A91924-3258-46B9-BE00-F77415EDCFDD}" srcOrd="2" destOrd="0" presId="urn:microsoft.com/office/officeart/2005/8/layout/hierarchy3"/>
    <dgm:cxn modelId="{BA5A35BF-D053-4361-9AEE-D52308964102}" type="presParOf" srcId="{821B1630-F3C1-4FFF-B1C1-C012BE2C0A86}" destId="{78FBBC91-413C-4408-BA1B-3D18561E8E20}" srcOrd="3" destOrd="0" presId="urn:microsoft.com/office/officeart/2005/8/layout/hierarchy3"/>
    <dgm:cxn modelId="{59E5A0C7-E697-4916-AE51-CD01D232D88B}" type="presParOf" srcId="{821B1630-F3C1-4FFF-B1C1-C012BE2C0A86}" destId="{B293D9FC-B0A2-440E-BFA0-5C2892473CE3}" srcOrd="4" destOrd="0" presId="urn:microsoft.com/office/officeart/2005/8/layout/hierarchy3"/>
    <dgm:cxn modelId="{FD0BBB8B-C280-4C41-B12F-BEEA24BA69B4}" type="presParOf" srcId="{821B1630-F3C1-4FFF-B1C1-C012BE2C0A86}" destId="{ED4342A8-3109-47B0-B4CF-E677053CD036}" srcOrd="5" destOrd="0" presId="urn:microsoft.com/office/officeart/2005/8/layout/hierarchy3"/>
    <dgm:cxn modelId="{27680903-B908-4BB9-8A3E-8416244D6AB9}" type="presParOf" srcId="{821B1630-F3C1-4FFF-B1C1-C012BE2C0A86}" destId="{99ACCE29-8593-4754-8C73-D91B3C3B7DCC}" srcOrd="6" destOrd="0" presId="urn:microsoft.com/office/officeart/2005/8/layout/hierarchy3"/>
    <dgm:cxn modelId="{5AAB5734-0D9E-4E46-8344-68C5A8A9DBD4}" type="presParOf" srcId="{821B1630-F3C1-4FFF-B1C1-C012BE2C0A86}" destId="{D8C1A9F5-B346-4121-A71F-C9067BB5AA73}" srcOrd="7" destOrd="0" presId="urn:microsoft.com/office/officeart/2005/8/layout/hierarchy3"/>
    <dgm:cxn modelId="{3474B5C0-FE6C-4405-9F30-D563429429D2}" type="presParOf" srcId="{821B1630-F3C1-4FFF-B1C1-C012BE2C0A86}" destId="{68A6DF28-58D0-497B-AADD-0605FFFBBE54}" srcOrd="8" destOrd="0" presId="urn:microsoft.com/office/officeart/2005/8/layout/hierarchy3"/>
    <dgm:cxn modelId="{ED13F688-5A9A-47E3-9A57-3CCC05F0D9D5}" type="presParOf" srcId="{821B1630-F3C1-4FFF-B1C1-C012BE2C0A86}" destId="{8E99ADA0-8FC6-44F2-9823-54208297697E}" srcOrd="9" destOrd="0" presId="urn:microsoft.com/office/officeart/2005/8/layout/hierarchy3"/>
    <dgm:cxn modelId="{D302DDD2-4004-4977-AEDC-CC7AB93CD335}" type="presParOf" srcId="{821B1630-F3C1-4FFF-B1C1-C012BE2C0A86}" destId="{2A8F9C70-387F-4F51-8ECD-C49DF86E7BE1}" srcOrd="10" destOrd="0" presId="urn:microsoft.com/office/officeart/2005/8/layout/hierarchy3"/>
    <dgm:cxn modelId="{68355611-FFF1-4913-98B5-3D59F3B48688}" type="presParOf" srcId="{821B1630-F3C1-4FFF-B1C1-C012BE2C0A86}" destId="{C46BF7EA-43C6-4DB8-8F45-18E39B56CC0B}" srcOrd="11" destOrd="0" presId="urn:microsoft.com/office/officeart/2005/8/layout/hierarchy3"/>
  </dgm:cxnLst>
  <dgm:bg/>
  <dgm:whole/>
</dgm:dataModel>
</file>

<file path=ppt/diagrams/data4.xml><?xml version="1.0" encoding="utf-8"?>
<dgm:dataModel xmlns:dgm="http://schemas.openxmlformats.org/drawingml/2006/diagram" xmlns:a="http://schemas.openxmlformats.org/drawingml/2006/main">
  <dgm:ptLst>
    <dgm:pt modelId="{FC9FF92B-37FC-4211-917E-3BFF3D0F0B3B}" type="doc">
      <dgm:prSet loTypeId="urn:microsoft.com/office/officeart/2005/8/layout/hierarchy3" loCatId="hierarchy" qsTypeId="urn:microsoft.com/office/officeart/2005/8/quickstyle/simple1" qsCatId="simple" csTypeId="urn:microsoft.com/office/officeart/2005/8/colors/accent1_2" csCatId="accent1" phldr="1"/>
      <dgm:spPr/>
      <dgm:t>
        <a:bodyPr/>
        <a:lstStyle/>
        <a:p>
          <a:endParaRPr lang="fr-FR"/>
        </a:p>
      </dgm:t>
    </dgm:pt>
    <dgm:pt modelId="{C1F51B55-898B-4901-905A-7EC01735249C}">
      <dgm:prSet phldrT="[Texte]" custT="1">
        <dgm:style>
          <a:lnRef idx="2">
            <a:schemeClr val="dk1"/>
          </a:lnRef>
          <a:fillRef idx="1">
            <a:schemeClr val="lt1"/>
          </a:fillRef>
          <a:effectRef idx="0">
            <a:schemeClr val="dk1"/>
          </a:effectRef>
          <a:fontRef idx="minor">
            <a:schemeClr val="dk1"/>
          </a:fontRef>
        </dgm:style>
      </dgm:prSet>
      <dgm:spPr/>
      <dgm:t>
        <a:bodyPr/>
        <a:lstStyle/>
        <a:p>
          <a:pPr algn="ctr"/>
          <a:r>
            <a:rPr lang="fr-FR" sz="1800" dirty="0" smtClean="0"/>
            <a:t>huit squares </a:t>
          </a:r>
          <a:endParaRPr lang="fr-FR" sz="1800" dirty="0"/>
        </a:p>
      </dgm:t>
    </dgm:pt>
    <dgm:pt modelId="{845DE6CF-DB6E-4EE0-8745-ADF8DBCE3D1B}" type="parTrans" cxnId="{3FCFA767-3DBD-4C94-B427-13BDDAEC7C18}">
      <dgm:prSet/>
      <dgm:spPr/>
      <dgm:t>
        <a:bodyPr/>
        <a:lstStyle/>
        <a:p>
          <a:endParaRPr lang="fr-FR"/>
        </a:p>
      </dgm:t>
    </dgm:pt>
    <dgm:pt modelId="{254A44B0-2B02-4F24-9377-45CD30F0330A}" type="sibTrans" cxnId="{3FCFA767-3DBD-4C94-B427-13BDDAEC7C18}">
      <dgm:prSet/>
      <dgm:spPr/>
      <dgm:t>
        <a:bodyPr/>
        <a:lstStyle/>
        <a:p>
          <a:endParaRPr lang="fr-FR"/>
        </a:p>
      </dgm:t>
    </dgm:pt>
    <dgm:pt modelId="{D431F6BF-866A-4336-98CE-BEDD29D41F21}">
      <dgm:prSet phldrT="[Texte]" custT="1">
        <dgm:style>
          <a:lnRef idx="1">
            <a:schemeClr val="accent1"/>
          </a:lnRef>
          <a:fillRef idx="2">
            <a:schemeClr val="accent1"/>
          </a:fillRef>
          <a:effectRef idx="1">
            <a:schemeClr val="accent1"/>
          </a:effectRef>
          <a:fontRef idx="minor">
            <a:schemeClr val="dk1"/>
          </a:fontRef>
        </dgm:style>
      </dgm:prSet>
      <dgm:spPr/>
      <dgm:t>
        <a:bodyPr/>
        <a:lstStyle/>
        <a:p>
          <a:pPr algn="l"/>
          <a:r>
            <a:rPr lang="fr-FR" sz="1800" dirty="0" smtClean="0"/>
            <a:t>square Vallée (Bennacer)</a:t>
          </a:r>
          <a:endParaRPr lang="fr-FR" sz="1800" dirty="0"/>
        </a:p>
      </dgm:t>
    </dgm:pt>
    <dgm:pt modelId="{18E88752-14C0-40C5-AD1C-C2343A06C574}" type="parTrans" cxnId="{7D39F236-ACF9-40F1-B8CB-E180EDB6DBD0}">
      <dgm:prSet>
        <dgm:style>
          <a:lnRef idx="2">
            <a:schemeClr val="accent1"/>
          </a:lnRef>
          <a:fillRef idx="0">
            <a:schemeClr val="accent1"/>
          </a:fillRef>
          <a:effectRef idx="1">
            <a:schemeClr val="accent1"/>
          </a:effectRef>
          <a:fontRef idx="minor">
            <a:schemeClr val="tx1"/>
          </a:fontRef>
        </dgm:style>
      </dgm:prSet>
      <dgm:spPr/>
      <dgm:t>
        <a:bodyPr/>
        <a:lstStyle/>
        <a:p>
          <a:pPr algn="l"/>
          <a:endParaRPr lang="fr-FR" sz="1800"/>
        </a:p>
      </dgm:t>
    </dgm:pt>
    <dgm:pt modelId="{1860B50C-A988-4A42-AE54-EBCF07C2455A}" type="sibTrans" cxnId="{7D39F236-ACF9-40F1-B8CB-E180EDB6DBD0}">
      <dgm:prSet/>
      <dgm:spPr/>
      <dgm:t>
        <a:bodyPr/>
        <a:lstStyle/>
        <a:p>
          <a:endParaRPr lang="fr-FR"/>
        </a:p>
      </dgm:t>
    </dgm:pt>
    <dgm:pt modelId="{8F631620-205B-4AC9-8E45-4772707B3DD4}">
      <dgm:prSet custT="1">
        <dgm:style>
          <a:lnRef idx="1">
            <a:schemeClr val="accent1"/>
          </a:lnRef>
          <a:fillRef idx="2">
            <a:schemeClr val="accent1"/>
          </a:fillRef>
          <a:effectRef idx="1">
            <a:schemeClr val="accent1"/>
          </a:effectRef>
          <a:fontRef idx="minor">
            <a:schemeClr val="dk1"/>
          </a:fontRef>
        </dgm:style>
      </dgm:prSet>
      <dgm:spPr/>
      <dgm:t>
        <a:bodyPr/>
        <a:lstStyle/>
        <a:p>
          <a:pPr algn="l"/>
          <a:r>
            <a:rPr lang="fr-FR" sz="1800" dirty="0" smtClean="0"/>
            <a:t>le square Daniel (El Kantara) a crée en 1905 sur les pentes du ravin, il était agrandir en 1925 </a:t>
          </a:r>
          <a:endParaRPr lang="fr-FR" sz="1800" dirty="0"/>
        </a:p>
      </dgm:t>
    </dgm:pt>
    <dgm:pt modelId="{C62ACA91-6AF4-45E0-9E64-717850A78188}" type="parTrans" cxnId="{4C0CAD43-D5AC-449E-B896-A1D5DFF89CFC}">
      <dgm:prSet/>
      <dgm:spPr/>
      <dgm:t>
        <a:bodyPr/>
        <a:lstStyle/>
        <a:p>
          <a:pPr algn="l"/>
          <a:endParaRPr lang="fr-FR" sz="1800"/>
        </a:p>
      </dgm:t>
    </dgm:pt>
    <dgm:pt modelId="{08B65F1F-0DE8-49A8-AE13-873B76E811D9}" type="sibTrans" cxnId="{4C0CAD43-D5AC-449E-B896-A1D5DFF89CFC}">
      <dgm:prSet/>
      <dgm:spPr/>
      <dgm:t>
        <a:bodyPr/>
        <a:lstStyle/>
        <a:p>
          <a:endParaRPr lang="fr-FR"/>
        </a:p>
      </dgm:t>
    </dgm:pt>
    <dgm:pt modelId="{EEE316B9-10EE-44A9-9343-F05FE20AA8FF}">
      <dgm:prSet custT="1">
        <dgm:style>
          <a:lnRef idx="1">
            <a:schemeClr val="accent1"/>
          </a:lnRef>
          <a:fillRef idx="2">
            <a:schemeClr val="accent1"/>
          </a:fillRef>
          <a:effectRef idx="1">
            <a:schemeClr val="accent1"/>
          </a:effectRef>
          <a:fontRef idx="minor">
            <a:schemeClr val="dk1"/>
          </a:fontRef>
        </dgm:style>
      </dgm:prSet>
      <dgm:spPr/>
      <dgm:t>
        <a:bodyPr/>
        <a:lstStyle/>
        <a:p>
          <a:pPr algn="l"/>
          <a:r>
            <a:rPr lang="fr-FR" sz="1800" dirty="0" smtClean="0"/>
            <a:t>le square Gambetta (Guessoum)  à  saint jean a crée  en 1910 </a:t>
          </a:r>
          <a:endParaRPr lang="fr-FR" sz="1800" dirty="0"/>
        </a:p>
      </dgm:t>
    </dgm:pt>
    <dgm:pt modelId="{4509EFC8-4091-4F41-BE86-53760F76FEC4}" type="parTrans" cxnId="{A4746136-B530-4C5B-A0C7-C852AF31B0C1}">
      <dgm:prSet/>
      <dgm:spPr/>
      <dgm:t>
        <a:bodyPr/>
        <a:lstStyle/>
        <a:p>
          <a:pPr algn="l"/>
          <a:endParaRPr lang="fr-FR" sz="1800"/>
        </a:p>
      </dgm:t>
    </dgm:pt>
    <dgm:pt modelId="{9C1DD8BD-2543-4CCA-B4B3-116B2A1202A8}" type="sibTrans" cxnId="{A4746136-B530-4C5B-A0C7-C852AF31B0C1}">
      <dgm:prSet/>
      <dgm:spPr/>
      <dgm:t>
        <a:bodyPr/>
        <a:lstStyle/>
        <a:p>
          <a:endParaRPr lang="fr-FR"/>
        </a:p>
      </dgm:t>
    </dgm:pt>
    <dgm:pt modelId="{67C5D15C-4973-4585-BAA3-097A1AF0A703}">
      <dgm:prSet custT="1">
        <dgm:style>
          <a:lnRef idx="1">
            <a:schemeClr val="accent1"/>
          </a:lnRef>
          <a:fillRef idx="2">
            <a:schemeClr val="accent1"/>
          </a:fillRef>
          <a:effectRef idx="1">
            <a:schemeClr val="accent1"/>
          </a:effectRef>
          <a:fontRef idx="minor">
            <a:schemeClr val="dk1"/>
          </a:fontRef>
        </dgm:style>
      </dgm:prSet>
      <dgm:spPr/>
      <dgm:t>
        <a:bodyPr/>
        <a:lstStyle/>
        <a:p>
          <a:pPr algn="l"/>
          <a:r>
            <a:rPr lang="fr-FR" sz="1800" dirty="0" smtClean="0"/>
            <a:t>le square Panis (Hadj Ali) fut réalisé en 1920devant le palais de justice</a:t>
          </a:r>
          <a:endParaRPr lang="fr-FR" sz="1800" dirty="0"/>
        </a:p>
      </dgm:t>
    </dgm:pt>
    <dgm:pt modelId="{6BF0EFE7-A44E-41B1-BF66-B91BD9388F87}" type="parTrans" cxnId="{47851314-959F-4BE8-962A-FF43568E996A}">
      <dgm:prSet/>
      <dgm:spPr/>
      <dgm:t>
        <a:bodyPr/>
        <a:lstStyle/>
        <a:p>
          <a:pPr algn="l"/>
          <a:endParaRPr lang="fr-FR" sz="1800"/>
        </a:p>
      </dgm:t>
    </dgm:pt>
    <dgm:pt modelId="{B4150C60-E3C5-4997-9861-425451547ED6}" type="sibTrans" cxnId="{47851314-959F-4BE8-962A-FF43568E996A}">
      <dgm:prSet/>
      <dgm:spPr/>
      <dgm:t>
        <a:bodyPr/>
        <a:lstStyle/>
        <a:p>
          <a:endParaRPr lang="fr-FR"/>
        </a:p>
      </dgm:t>
    </dgm:pt>
    <dgm:pt modelId="{7309B0BC-4580-4812-B4E1-8CB7DC6277CE}">
      <dgm:prSet custT="1">
        <dgm:style>
          <a:lnRef idx="1">
            <a:schemeClr val="accent1"/>
          </a:lnRef>
          <a:fillRef idx="2">
            <a:schemeClr val="accent1"/>
          </a:fillRef>
          <a:effectRef idx="1">
            <a:schemeClr val="accent1"/>
          </a:effectRef>
          <a:fontRef idx="minor">
            <a:schemeClr val="dk1"/>
          </a:fontRef>
        </dgm:style>
      </dgm:prSet>
      <dgm:spPr/>
      <dgm:t>
        <a:bodyPr/>
        <a:lstStyle/>
        <a:p>
          <a:pPr algn="l"/>
          <a:r>
            <a:rPr lang="fr-FR" sz="1800" dirty="0" smtClean="0"/>
            <a:t>le square de Nungesser et Coli (Beyrouth) à Sidi Mabrouk supérieur fut réaliser en 1923</a:t>
          </a:r>
          <a:endParaRPr lang="fr-FR" sz="1800" dirty="0"/>
        </a:p>
      </dgm:t>
    </dgm:pt>
    <dgm:pt modelId="{C7D9980F-0C57-4067-BC85-F32A25063D57}" type="parTrans" cxnId="{3DFF6C36-A810-460E-A61A-2EEA09190C6D}">
      <dgm:prSet/>
      <dgm:spPr/>
      <dgm:t>
        <a:bodyPr/>
        <a:lstStyle/>
        <a:p>
          <a:pPr algn="l"/>
          <a:endParaRPr lang="fr-FR" sz="1800"/>
        </a:p>
      </dgm:t>
    </dgm:pt>
    <dgm:pt modelId="{4CB521A9-8CBB-460C-9E1C-8CBCF79E35E7}" type="sibTrans" cxnId="{3DFF6C36-A810-460E-A61A-2EEA09190C6D}">
      <dgm:prSet/>
      <dgm:spPr/>
      <dgm:t>
        <a:bodyPr/>
        <a:lstStyle/>
        <a:p>
          <a:endParaRPr lang="fr-FR"/>
        </a:p>
      </dgm:t>
    </dgm:pt>
    <dgm:pt modelId="{03A8050C-7CA8-4C35-8831-75ED6042C3C0}">
      <dgm:prSet custT="1">
        <dgm:style>
          <a:lnRef idx="1">
            <a:schemeClr val="accent1"/>
          </a:lnRef>
          <a:fillRef idx="2">
            <a:schemeClr val="accent1"/>
          </a:fillRef>
          <a:effectRef idx="1">
            <a:schemeClr val="accent1"/>
          </a:effectRef>
          <a:fontRef idx="minor">
            <a:schemeClr val="dk1"/>
          </a:fontRef>
        </dgm:style>
      </dgm:prSet>
      <dgm:spPr/>
      <dgm:t>
        <a:bodyPr/>
        <a:lstStyle/>
        <a:p>
          <a:pPr algn="l"/>
          <a:r>
            <a:rPr lang="fr-FR" sz="1800" dirty="0" smtClean="0"/>
            <a:t>le square Sousse qui a été réaliser en 1935 à El Kantara </a:t>
          </a:r>
          <a:endParaRPr lang="fr-FR" sz="1800" dirty="0"/>
        </a:p>
      </dgm:t>
    </dgm:pt>
    <dgm:pt modelId="{E2A88FDF-A307-4CAE-813A-400DB98FCBCA}" type="parTrans" cxnId="{10FF9BCD-9D13-4D44-B3A2-61DE16C86633}">
      <dgm:prSet/>
      <dgm:spPr/>
      <dgm:t>
        <a:bodyPr/>
        <a:lstStyle/>
        <a:p>
          <a:pPr algn="l"/>
          <a:endParaRPr lang="fr-FR" sz="1800"/>
        </a:p>
      </dgm:t>
    </dgm:pt>
    <dgm:pt modelId="{19D658A8-D3F8-407A-9F93-251A08582286}" type="sibTrans" cxnId="{10FF9BCD-9D13-4D44-B3A2-61DE16C86633}">
      <dgm:prSet/>
      <dgm:spPr/>
      <dgm:t>
        <a:bodyPr/>
        <a:lstStyle/>
        <a:p>
          <a:endParaRPr lang="fr-FR"/>
        </a:p>
      </dgm:t>
    </dgm:pt>
    <dgm:pt modelId="{B4AE65EA-F74F-45B1-A204-570A8F430947}">
      <dgm:prSet custT="1">
        <dgm:style>
          <a:lnRef idx="1">
            <a:schemeClr val="accent1"/>
          </a:lnRef>
          <a:fillRef idx="2">
            <a:schemeClr val="accent1"/>
          </a:fillRef>
          <a:effectRef idx="1">
            <a:schemeClr val="accent1"/>
          </a:effectRef>
          <a:fontRef idx="minor">
            <a:schemeClr val="dk1"/>
          </a:fontRef>
        </dgm:style>
      </dgm:prSet>
      <dgm:spPr/>
      <dgm:t>
        <a:bodyPr/>
        <a:lstStyle/>
        <a:p>
          <a:pPr algn="l"/>
          <a:r>
            <a:rPr lang="fr-FR" sz="1800" dirty="0" smtClean="0"/>
            <a:t>le square de Boudjenana à coté de l’hôpital fut réaliser en 1962</a:t>
          </a:r>
          <a:br>
            <a:rPr lang="fr-FR" sz="1800" dirty="0" smtClean="0"/>
          </a:br>
          <a:endParaRPr lang="fr-FR" sz="1800" dirty="0"/>
        </a:p>
      </dgm:t>
    </dgm:pt>
    <dgm:pt modelId="{03C490DC-E006-4DDD-A6F6-9DF1829939C7}" type="parTrans" cxnId="{9C29EA44-CBEA-4827-BEFA-91CC640D7D02}">
      <dgm:prSet/>
      <dgm:spPr/>
      <dgm:t>
        <a:bodyPr/>
        <a:lstStyle/>
        <a:p>
          <a:pPr algn="l"/>
          <a:endParaRPr lang="fr-FR" sz="1800"/>
        </a:p>
      </dgm:t>
    </dgm:pt>
    <dgm:pt modelId="{EDE98907-527C-4C39-95A3-9614215B0F29}" type="sibTrans" cxnId="{9C29EA44-CBEA-4827-BEFA-91CC640D7D02}">
      <dgm:prSet/>
      <dgm:spPr/>
      <dgm:t>
        <a:bodyPr/>
        <a:lstStyle/>
        <a:p>
          <a:endParaRPr lang="fr-FR"/>
        </a:p>
      </dgm:t>
    </dgm:pt>
    <dgm:pt modelId="{8C962633-992A-40D2-A983-410D7438BDEC}" type="pres">
      <dgm:prSet presAssocID="{FC9FF92B-37FC-4211-917E-3BFF3D0F0B3B}" presName="diagram" presStyleCnt="0">
        <dgm:presLayoutVars>
          <dgm:chPref val="1"/>
          <dgm:dir/>
          <dgm:animOne val="branch"/>
          <dgm:animLvl val="lvl"/>
          <dgm:resizeHandles/>
        </dgm:presLayoutVars>
      </dgm:prSet>
      <dgm:spPr/>
    </dgm:pt>
    <dgm:pt modelId="{53E163D0-52CE-4134-8C4E-2A7CDD1CEE40}" type="pres">
      <dgm:prSet presAssocID="{C1F51B55-898B-4901-905A-7EC01735249C}" presName="root" presStyleCnt="0"/>
      <dgm:spPr/>
    </dgm:pt>
    <dgm:pt modelId="{E623849A-02A1-4801-BE09-A7E6C819AE45}" type="pres">
      <dgm:prSet presAssocID="{C1F51B55-898B-4901-905A-7EC01735249C}" presName="rootComposite" presStyleCnt="0"/>
      <dgm:spPr/>
    </dgm:pt>
    <dgm:pt modelId="{628C3311-4D36-4B53-898B-AAC5ADAFA93B}" type="pres">
      <dgm:prSet presAssocID="{C1F51B55-898B-4901-905A-7EC01735249C}" presName="rootText" presStyleLbl="node1" presStyleIdx="0" presStyleCnt="1" custScaleX="634430" custScaleY="91711"/>
      <dgm:spPr/>
      <dgm:t>
        <a:bodyPr/>
        <a:lstStyle/>
        <a:p>
          <a:endParaRPr lang="fr-FR"/>
        </a:p>
      </dgm:t>
    </dgm:pt>
    <dgm:pt modelId="{D087839B-6FB0-4D6B-AB25-12252121411E}" type="pres">
      <dgm:prSet presAssocID="{C1F51B55-898B-4901-905A-7EC01735249C}" presName="rootConnector" presStyleLbl="node1" presStyleIdx="0" presStyleCnt="1"/>
      <dgm:spPr/>
    </dgm:pt>
    <dgm:pt modelId="{3E480A6A-2EA3-4FD2-9182-17773970E4CB}" type="pres">
      <dgm:prSet presAssocID="{C1F51B55-898B-4901-905A-7EC01735249C}" presName="childShape" presStyleCnt="0"/>
      <dgm:spPr/>
    </dgm:pt>
    <dgm:pt modelId="{4AFE6E75-56B0-4972-BFC7-95011D2B0DAC}" type="pres">
      <dgm:prSet presAssocID="{18E88752-14C0-40C5-AD1C-C2343A06C574}" presName="Name13" presStyleLbl="parChTrans1D2" presStyleIdx="0" presStyleCnt="7" custSzX="793294" custSzY="594504"/>
      <dgm:spPr/>
    </dgm:pt>
    <dgm:pt modelId="{B07D083C-89AC-4D7F-B51F-00CC5CE36439}" type="pres">
      <dgm:prSet presAssocID="{D431F6BF-866A-4336-98CE-BEDD29D41F21}" presName="childText" presStyleLbl="bgAcc1" presStyleIdx="0" presStyleCnt="7" custScaleX="779503" custScaleY="126786">
        <dgm:presLayoutVars>
          <dgm:bulletEnabled val="1"/>
        </dgm:presLayoutVars>
      </dgm:prSet>
      <dgm:spPr/>
      <dgm:t>
        <a:bodyPr/>
        <a:lstStyle/>
        <a:p>
          <a:endParaRPr lang="fr-FR"/>
        </a:p>
      </dgm:t>
    </dgm:pt>
    <dgm:pt modelId="{58037E35-8371-4835-AFA2-55C86763E479}" type="pres">
      <dgm:prSet presAssocID="{C62ACA91-6AF4-45E0-9E64-717850A78188}" presName="Name13" presStyleLbl="parChTrans1D2" presStyleIdx="1" presStyleCnt="7" custSzX="793294" custSzY="1585344"/>
      <dgm:spPr/>
    </dgm:pt>
    <dgm:pt modelId="{41DEF60B-81C4-47CB-87DD-DCC9F570BC1B}" type="pres">
      <dgm:prSet presAssocID="{8F631620-205B-4AC9-8E45-4772707B3DD4}" presName="childText" presStyleLbl="bgAcc1" presStyleIdx="1" presStyleCnt="7" custScaleX="779503" custScaleY="126786">
        <dgm:presLayoutVars>
          <dgm:bulletEnabled val="1"/>
        </dgm:presLayoutVars>
      </dgm:prSet>
      <dgm:spPr/>
      <dgm:t>
        <a:bodyPr/>
        <a:lstStyle/>
        <a:p>
          <a:endParaRPr lang="fr-FR"/>
        </a:p>
      </dgm:t>
    </dgm:pt>
    <dgm:pt modelId="{F8FB65B6-2DD3-439B-9A4E-86B057697199}" type="pres">
      <dgm:prSet presAssocID="{4509EFC8-4091-4F41-BE86-53760F76FEC4}" presName="Name13" presStyleLbl="parChTrans1D2" presStyleIdx="2" presStyleCnt="7" custSzX="793294" custSzY="2576185"/>
      <dgm:spPr/>
    </dgm:pt>
    <dgm:pt modelId="{F7332613-CB41-4813-A7F6-14468E6C36C3}" type="pres">
      <dgm:prSet presAssocID="{EEE316B9-10EE-44A9-9343-F05FE20AA8FF}" presName="childText" presStyleLbl="bgAcc1" presStyleIdx="2" presStyleCnt="7" custScaleX="767043" custScaleY="126786">
        <dgm:presLayoutVars>
          <dgm:bulletEnabled val="1"/>
        </dgm:presLayoutVars>
      </dgm:prSet>
      <dgm:spPr/>
      <dgm:t>
        <a:bodyPr/>
        <a:lstStyle/>
        <a:p>
          <a:endParaRPr lang="fr-FR"/>
        </a:p>
      </dgm:t>
    </dgm:pt>
    <dgm:pt modelId="{B155506D-BB80-4D19-AC08-34917A6E6D01}" type="pres">
      <dgm:prSet presAssocID="{6BF0EFE7-A44E-41B1-BF66-B91BD9388F87}" presName="Name13" presStyleLbl="parChTrans1D2" presStyleIdx="3" presStyleCnt="7" custSzX="793294" custSzY="3567026"/>
      <dgm:spPr/>
    </dgm:pt>
    <dgm:pt modelId="{DDA28711-58E6-44C2-B9B6-FB078F6E6267}" type="pres">
      <dgm:prSet presAssocID="{67C5D15C-4973-4585-BAA3-097A1AF0A703}" presName="childText" presStyleLbl="bgAcc1" presStyleIdx="3" presStyleCnt="7" custScaleX="779503" custScaleY="126786">
        <dgm:presLayoutVars>
          <dgm:bulletEnabled val="1"/>
        </dgm:presLayoutVars>
      </dgm:prSet>
      <dgm:spPr/>
      <dgm:t>
        <a:bodyPr/>
        <a:lstStyle/>
        <a:p>
          <a:endParaRPr lang="fr-FR"/>
        </a:p>
      </dgm:t>
    </dgm:pt>
    <dgm:pt modelId="{5C312076-035B-4E66-B9F8-EF07D4D2838B}" type="pres">
      <dgm:prSet presAssocID="{C7D9980F-0C57-4067-BC85-F32A25063D57}" presName="Name13" presStyleLbl="parChTrans1D2" presStyleIdx="4" presStyleCnt="7" custSzX="793294" custSzY="4557866"/>
      <dgm:spPr/>
    </dgm:pt>
    <dgm:pt modelId="{D3C632FA-5523-4279-A7AF-15FCA0A49C5E}" type="pres">
      <dgm:prSet presAssocID="{7309B0BC-4580-4812-B4E1-8CB7DC6277CE}" presName="childText" presStyleLbl="bgAcc1" presStyleIdx="4" presStyleCnt="7" custScaleX="779503" custScaleY="126786">
        <dgm:presLayoutVars>
          <dgm:bulletEnabled val="1"/>
        </dgm:presLayoutVars>
      </dgm:prSet>
      <dgm:spPr/>
      <dgm:t>
        <a:bodyPr/>
        <a:lstStyle/>
        <a:p>
          <a:endParaRPr lang="fr-FR"/>
        </a:p>
      </dgm:t>
    </dgm:pt>
    <dgm:pt modelId="{9EC16D4D-1836-4074-A58C-8FAA19C0A53F}" type="pres">
      <dgm:prSet presAssocID="{E2A88FDF-A307-4CAE-813A-400DB98FCBCA}" presName="Name13" presStyleLbl="parChTrans1D2" presStyleIdx="5" presStyleCnt="7" custSzX="793294" custSzY="5548707"/>
      <dgm:spPr/>
    </dgm:pt>
    <dgm:pt modelId="{797805A2-4F06-451B-BB18-A2B40E698DC1}" type="pres">
      <dgm:prSet presAssocID="{03A8050C-7CA8-4C35-8831-75ED6042C3C0}" presName="childText" presStyleLbl="bgAcc1" presStyleIdx="5" presStyleCnt="7" custScaleX="779503" custScaleY="126786">
        <dgm:presLayoutVars>
          <dgm:bulletEnabled val="1"/>
        </dgm:presLayoutVars>
      </dgm:prSet>
      <dgm:spPr/>
      <dgm:t>
        <a:bodyPr/>
        <a:lstStyle/>
        <a:p>
          <a:endParaRPr lang="fr-FR"/>
        </a:p>
      </dgm:t>
    </dgm:pt>
    <dgm:pt modelId="{AE8FE465-99FB-4CF7-A0E9-3CC94E34C376}" type="pres">
      <dgm:prSet presAssocID="{03C490DC-E006-4DDD-A6F6-9DF1829939C7}" presName="Name13" presStyleLbl="parChTrans1D2" presStyleIdx="6" presStyleCnt="7" custSzX="793294" custSzY="6539547"/>
      <dgm:spPr/>
    </dgm:pt>
    <dgm:pt modelId="{989DC17B-5D5B-46BD-BD2E-FE6FA4006553}" type="pres">
      <dgm:prSet presAssocID="{B4AE65EA-F74F-45B1-A204-570A8F430947}" presName="childText" presStyleLbl="bgAcc1" presStyleIdx="6" presStyleCnt="7" custScaleX="779503" custScaleY="126786">
        <dgm:presLayoutVars>
          <dgm:bulletEnabled val="1"/>
        </dgm:presLayoutVars>
      </dgm:prSet>
      <dgm:spPr/>
      <dgm:t>
        <a:bodyPr/>
        <a:lstStyle/>
        <a:p>
          <a:endParaRPr lang="fr-FR"/>
        </a:p>
      </dgm:t>
    </dgm:pt>
  </dgm:ptLst>
  <dgm:cxnLst>
    <dgm:cxn modelId="{AB2D2096-B756-442E-8683-B9D17267B5A5}" type="presOf" srcId="{7309B0BC-4580-4812-B4E1-8CB7DC6277CE}" destId="{D3C632FA-5523-4279-A7AF-15FCA0A49C5E}" srcOrd="0" destOrd="0" presId="urn:microsoft.com/office/officeart/2005/8/layout/hierarchy3"/>
    <dgm:cxn modelId="{30DF6E4B-C331-44A5-81DA-65D3DCB132B2}" type="presOf" srcId="{4509EFC8-4091-4F41-BE86-53760F76FEC4}" destId="{F8FB65B6-2DD3-439B-9A4E-86B057697199}" srcOrd="0" destOrd="0" presId="urn:microsoft.com/office/officeart/2005/8/layout/hierarchy3"/>
    <dgm:cxn modelId="{C2D170E8-8CAE-4CC2-A4BB-26A437FB549F}" type="presOf" srcId="{18E88752-14C0-40C5-AD1C-C2343A06C574}" destId="{4AFE6E75-56B0-4972-BFC7-95011D2B0DAC}" srcOrd="0" destOrd="0" presId="urn:microsoft.com/office/officeart/2005/8/layout/hierarchy3"/>
    <dgm:cxn modelId="{7A1BDACC-9EBB-4823-9C77-EED1D2D30CF3}" type="presOf" srcId="{B4AE65EA-F74F-45B1-A204-570A8F430947}" destId="{989DC17B-5D5B-46BD-BD2E-FE6FA4006553}" srcOrd="0" destOrd="0" presId="urn:microsoft.com/office/officeart/2005/8/layout/hierarchy3"/>
    <dgm:cxn modelId="{4CE91254-E707-4210-85E5-185C2346D637}" type="presOf" srcId="{D431F6BF-866A-4336-98CE-BEDD29D41F21}" destId="{B07D083C-89AC-4D7F-B51F-00CC5CE36439}" srcOrd="0" destOrd="0" presId="urn:microsoft.com/office/officeart/2005/8/layout/hierarchy3"/>
    <dgm:cxn modelId="{2BA0E529-5094-47FB-A0CF-F0B5D6CA8046}" type="presOf" srcId="{E2A88FDF-A307-4CAE-813A-400DB98FCBCA}" destId="{9EC16D4D-1836-4074-A58C-8FAA19C0A53F}" srcOrd="0" destOrd="0" presId="urn:microsoft.com/office/officeart/2005/8/layout/hierarchy3"/>
    <dgm:cxn modelId="{6979D33A-FC7E-4B10-8571-A4D4FB3756E2}" type="presOf" srcId="{03C490DC-E006-4DDD-A6F6-9DF1829939C7}" destId="{AE8FE465-99FB-4CF7-A0E9-3CC94E34C376}" srcOrd="0" destOrd="0" presId="urn:microsoft.com/office/officeart/2005/8/layout/hierarchy3"/>
    <dgm:cxn modelId="{9C29EA44-CBEA-4827-BEFA-91CC640D7D02}" srcId="{C1F51B55-898B-4901-905A-7EC01735249C}" destId="{B4AE65EA-F74F-45B1-A204-570A8F430947}" srcOrd="6" destOrd="0" parTransId="{03C490DC-E006-4DDD-A6F6-9DF1829939C7}" sibTransId="{EDE98907-527C-4C39-95A3-9614215B0F29}"/>
    <dgm:cxn modelId="{85EAE0BF-254D-4421-8921-48A3C5C17464}" type="presOf" srcId="{6BF0EFE7-A44E-41B1-BF66-B91BD9388F87}" destId="{B155506D-BB80-4D19-AC08-34917A6E6D01}" srcOrd="0" destOrd="0" presId="urn:microsoft.com/office/officeart/2005/8/layout/hierarchy3"/>
    <dgm:cxn modelId="{7D39F236-ACF9-40F1-B8CB-E180EDB6DBD0}" srcId="{C1F51B55-898B-4901-905A-7EC01735249C}" destId="{D431F6BF-866A-4336-98CE-BEDD29D41F21}" srcOrd="0" destOrd="0" parTransId="{18E88752-14C0-40C5-AD1C-C2343A06C574}" sibTransId="{1860B50C-A988-4A42-AE54-EBCF07C2455A}"/>
    <dgm:cxn modelId="{7E8032AF-4AD6-4F9A-8055-BE27E532F4E6}" type="presOf" srcId="{FC9FF92B-37FC-4211-917E-3BFF3D0F0B3B}" destId="{8C962633-992A-40D2-A983-410D7438BDEC}" srcOrd="0" destOrd="0" presId="urn:microsoft.com/office/officeart/2005/8/layout/hierarchy3"/>
    <dgm:cxn modelId="{8D2938DF-4D97-4474-AA7E-5C4F3B14BCFA}" type="presOf" srcId="{EEE316B9-10EE-44A9-9343-F05FE20AA8FF}" destId="{F7332613-CB41-4813-A7F6-14468E6C36C3}" srcOrd="0" destOrd="0" presId="urn:microsoft.com/office/officeart/2005/8/layout/hierarchy3"/>
    <dgm:cxn modelId="{4C0CAD43-D5AC-449E-B896-A1D5DFF89CFC}" srcId="{C1F51B55-898B-4901-905A-7EC01735249C}" destId="{8F631620-205B-4AC9-8E45-4772707B3DD4}" srcOrd="1" destOrd="0" parTransId="{C62ACA91-6AF4-45E0-9E64-717850A78188}" sibTransId="{08B65F1F-0DE8-49A8-AE13-873B76E811D9}"/>
    <dgm:cxn modelId="{3DFF6C36-A810-460E-A61A-2EEA09190C6D}" srcId="{C1F51B55-898B-4901-905A-7EC01735249C}" destId="{7309B0BC-4580-4812-B4E1-8CB7DC6277CE}" srcOrd="4" destOrd="0" parTransId="{C7D9980F-0C57-4067-BC85-F32A25063D57}" sibTransId="{4CB521A9-8CBB-460C-9E1C-8CBCF79E35E7}"/>
    <dgm:cxn modelId="{7F94A352-92E6-4DD1-A8DC-494EEF3C9CE1}" type="presOf" srcId="{C1F51B55-898B-4901-905A-7EC01735249C}" destId="{D087839B-6FB0-4D6B-AB25-12252121411E}" srcOrd="1" destOrd="0" presId="urn:microsoft.com/office/officeart/2005/8/layout/hierarchy3"/>
    <dgm:cxn modelId="{2E00AAE2-6574-4763-B025-77601B995A1F}" type="presOf" srcId="{03A8050C-7CA8-4C35-8831-75ED6042C3C0}" destId="{797805A2-4F06-451B-BB18-A2B40E698DC1}" srcOrd="0" destOrd="0" presId="urn:microsoft.com/office/officeart/2005/8/layout/hierarchy3"/>
    <dgm:cxn modelId="{AEC08108-41CE-44AD-BAF0-7C01B5612BDE}" type="presOf" srcId="{67C5D15C-4973-4585-BAA3-097A1AF0A703}" destId="{DDA28711-58E6-44C2-B9B6-FB078F6E6267}" srcOrd="0" destOrd="0" presId="urn:microsoft.com/office/officeart/2005/8/layout/hierarchy3"/>
    <dgm:cxn modelId="{3FCFA767-3DBD-4C94-B427-13BDDAEC7C18}" srcId="{FC9FF92B-37FC-4211-917E-3BFF3D0F0B3B}" destId="{C1F51B55-898B-4901-905A-7EC01735249C}" srcOrd="0" destOrd="0" parTransId="{845DE6CF-DB6E-4EE0-8745-ADF8DBCE3D1B}" sibTransId="{254A44B0-2B02-4F24-9377-45CD30F0330A}"/>
    <dgm:cxn modelId="{F189945A-B415-4613-AA76-98C89BA578C2}" type="presOf" srcId="{C62ACA91-6AF4-45E0-9E64-717850A78188}" destId="{58037E35-8371-4835-AFA2-55C86763E479}" srcOrd="0" destOrd="0" presId="urn:microsoft.com/office/officeart/2005/8/layout/hierarchy3"/>
    <dgm:cxn modelId="{A0A7B12E-C53C-41EF-8ACA-8DD89CBE692B}" type="presOf" srcId="{8F631620-205B-4AC9-8E45-4772707B3DD4}" destId="{41DEF60B-81C4-47CB-87DD-DCC9F570BC1B}" srcOrd="0" destOrd="0" presId="urn:microsoft.com/office/officeart/2005/8/layout/hierarchy3"/>
    <dgm:cxn modelId="{47851314-959F-4BE8-962A-FF43568E996A}" srcId="{C1F51B55-898B-4901-905A-7EC01735249C}" destId="{67C5D15C-4973-4585-BAA3-097A1AF0A703}" srcOrd="3" destOrd="0" parTransId="{6BF0EFE7-A44E-41B1-BF66-B91BD9388F87}" sibTransId="{B4150C60-E3C5-4997-9861-425451547ED6}"/>
    <dgm:cxn modelId="{A4746136-B530-4C5B-A0C7-C852AF31B0C1}" srcId="{C1F51B55-898B-4901-905A-7EC01735249C}" destId="{EEE316B9-10EE-44A9-9343-F05FE20AA8FF}" srcOrd="2" destOrd="0" parTransId="{4509EFC8-4091-4F41-BE86-53760F76FEC4}" sibTransId="{9C1DD8BD-2543-4CCA-B4B3-116B2A1202A8}"/>
    <dgm:cxn modelId="{8571500C-90A3-472F-AC3C-22D55F41E914}" type="presOf" srcId="{C7D9980F-0C57-4067-BC85-F32A25063D57}" destId="{5C312076-035B-4E66-B9F8-EF07D4D2838B}" srcOrd="0" destOrd="0" presId="urn:microsoft.com/office/officeart/2005/8/layout/hierarchy3"/>
    <dgm:cxn modelId="{10FF9BCD-9D13-4D44-B3A2-61DE16C86633}" srcId="{C1F51B55-898B-4901-905A-7EC01735249C}" destId="{03A8050C-7CA8-4C35-8831-75ED6042C3C0}" srcOrd="5" destOrd="0" parTransId="{E2A88FDF-A307-4CAE-813A-400DB98FCBCA}" sibTransId="{19D658A8-D3F8-407A-9F93-251A08582286}"/>
    <dgm:cxn modelId="{90903155-D07E-488A-9BCC-E7AD5CE06767}" type="presOf" srcId="{C1F51B55-898B-4901-905A-7EC01735249C}" destId="{628C3311-4D36-4B53-898B-AAC5ADAFA93B}" srcOrd="0" destOrd="0" presId="urn:microsoft.com/office/officeart/2005/8/layout/hierarchy3"/>
    <dgm:cxn modelId="{3D543173-A9FF-4053-99D3-26A1110DF7DB}" type="presParOf" srcId="{8C962633-992A-40D2-A983-410D7438BDEC}" destId="{53E163D0-52CE-4134-8C4E-2A7CDD1CEE40}" srcOrd="0" destOrd="0" presId="urn:microsoft.com/office/officeart/2005/8/layout/hierarchy3"/>
    <dgm:cxn modelId="{EBA91D70-529D-44F9-ACC0-AD42BD15BA99}" type="presParOf" srcId="{53E163D0-52CE-4134-8C4E-2A7CDD1CEE40}" destId="{E623849A-02A1-4801-BE09-A7E6C819AE45}" srcOrd="0" destOrd="0" presId="urn:microsoft.com/office/officeart/2005/8/layout/hierarchy3"/>
    <dgm:cxn modelId="{971FAA95-8D47-4BB6-B0C9-377BEB9E7EF7}" type="presParOf" srcId="{E623849A-02A1-4801-BE09-A7E6C819AE45}" destId="{628C3311-4D36-4B53-898B-AAC5ADAFA93B}" srcOrd="0" destOrd="0" presId="urn:microsoft.com/office/officeart/2005/8/layout/hierarchy3"/>
    <dgm:cxn modelId="{34BA0376-A961-44EA-BA9E-88FA73142E48}" type="presParOf" srcId="{E623849A-02A1-4801-BE09-A7E6C819AE45}" destId="{D087839B-6FB0-4D6B-AB25-12252121411E}" srcOrd="1" destOrd="0" presId="urn:microsoft.com/office/officeart/2005/8/layout/hierarchy3"/>
    <dgm:cxn modelId="{47A535B2-AAF2-4471-A30C-ECEBCE3F72AB}" type="presParOf" srcId="{53E163D0-52CE-4134-8C4E-2A7CDD1CEE40}" destId="{3E480A6A-2EA3-4FD2-9182-17773970E4CB}" srcOrd="1" destOrd="0" presId="urn:microsoft.com/office/officeart/2005/8/layout/hierarchy3"/>
    <dgm:cxn modelId="{7DE28EE8-2855-4D94-BFA9-53CF2808EAB9}" type="presParOf" srcId="{3E480A6A-2EA3-4FD2-9182-17773970E4CB}" destId="{4AFE6E75-56B0-4972-BFC7-95011D2B0DAC}" srcOrd="0" destOrd="0" presId="urn:microsoft.com/office/officeart/2005/8/layout/hierarchy3"/>
    <dgm:cxn modelId="{5C3CC72C-315F-4556-AF63-0FB6309DA939}" type="presParOf" srcId="{3E480A6A-2EA3-4FD2-9182-17773970E4CB}" destId="{B07D083C-89AC-4D7F-B51F-00CC5CE36439}" srcOrd="1" destOrd="0" presId="urn:microsoft.com/office/officeart/2005/8/layout/hierarchy3"/>
    <dgm:cxn modelId="{DBC5FE04-BA6E-4E94-B614-532221D20A4F}" type="presParOf" srcId="{3E480A6A-2EA3-4FD2-9182-17773970E4CB}" destId="{58037E35-8371-4835-AFA2-55C86763E479}" srcOrd="2" destOrd="0" presId="urn:microsoft.com/office/officeart/2005/8/layout/hierarchy3"/>
    <dgm:cxn modelId="{57F4DB03-7ABD-400A-996D-81AA9D76E6CE}" type="presParOf" srcId="{3E480A6A-2EA3-4FD2-9182-17773970E4CB}" destId="{41DEF60B-81C4-47CB-87DD-DCC9F570BC1B}" srcOrd="3" destOrd="0" presId="urn:microsoft.com/office/officeart/2005/8/layout/hierarchy3"/>
    <dgm:cxn modelId="{8EBF1850-A9C0-4343-B629-8B67612A0952}" type="presParOf" srcId="{3E480A6A-2EA3-4FD2-9182-17773970E4CB}" destId="{F8FB65B6-2DD3-439B-9A4E-86B057697199}" srcOrd="4" destOrd="0" presId="urn:microsoft.com/office/officeart/2005/8/layout/hierarchy3"/>
    <dgm:cxn modelId="{C892B21D-A8E4-40A8-94E3-FB5137D8699D}" type="presParOf" srcId="{3E480A6A-2EA3-4FD2-9182-17773970E4CB}" destId="{F7332613-CB41-4813-A7F6-14468E6C36C3}" srcOrd="5" destOrd="0" presId="urn:microsoft.com/office/officeart/2005/8/layout/hierarchy3"/>
    <dgm:cxn modelId="{8C49A5A0-BF14-457A-8CCB-4A2980A1F761}" type="presParOf" srcId="{3E480A6A-2EA3-4FD2-9182-17773970E4CB}" destId="{B155506D-BB80-4D19-AC08-34917A6E6D01}" srcOrd="6" destOrd="0" presId="urn:microsoft.com/office/officeart/2005/8/layout/hierarchy3"/>
    <dgm:cxn modelId="{FD8951C4-7956-4D85-9B00-7E62DE0D895A}" type="presParOf" srcId="{3E480A6A-2EA3-4FD2-9182-17773970E4CB}" destId="{DDA28711-58E6-44C2-B9B6-FB078F6E6267}" srcOrd="7" destOrd="0" presId="urn:microsoft.com/office/officeart/2005/8/layout/hierarchy3"/>
    <dgm:cxn modelId="{87608FBF-658B-4E9B-B235-CCFAA2F38159}" type="presParOf" srcId="{3E480A6A-2EA3-4FD2-9182-17773970E4CB}" destId="{5C312076-035B-4E66-B9F8-EF07D4D2838B}" srcOrd="8" destOrd="0" presId="urn:microsoft.com/office/officeart/2005/8/layout/hierarchy3"/>
    <dgm:cxn modelId="{C53FFD7E-7577-49CC-BAE4-6F6F987EFC39}" type="presParOf" srcId="{3E480A6A-2EA3-4FD2-9182-17773970E4CB}" destId="{D3C632FA-5523-4279-A7AF-15FCA0A49C5E}" srcOrd="9" destOrd="0" presId="urn:microsoft.com/office/officeart/2005/8/layout/hierarchy3"/>
    <dgm:cxn modelId="{3C68E429-D09E-408F-B8D7-49B51840E90C}" type="presParOf" srcId="{3E480A6A-2EA3-4FD2-9182-17773970E4CB}" destId="{9EC16D4D-1836-4074-A58C-8FAA19C0A53F}" srcOrd="10" destOrd="0" presId="urn:microsoft.com/office/officeart/2005/8/layout/hierarchy3"/>
    <dgm:cxn modelId="{BD009C7F-BD3A-4DF6-B279-4C949BA380D8}" type="presParOf" srcId="{3E480A6A-2EA3-4FD2-9182-17773970E4CB}" destId="{797805A2-4F06-451B-BB18-A2B40E698DC1}" srcOrd="11" destOrd="0" presId="urn:microsoft.com/office/officeart/2005/8/layout/hierarchy3"/>
    <dgm:cxn modelId="{E5C6437A-5F1F-447A-A438-9AA6C827759B}" type="presParOf" srcId="{3E480A6A-2EA3-4FD2-9182-17773970E4CB}" destId="{AE8FE465-99FB-4CF7-A0E9-3CC94E34C376}" srcOrd="12" destOrd="0" presId="urn:microsoft.com/office/officeart/2005/8/layout/hierarchy3"/>
    <dgm:cxn modelId="{F5AC1C48-5530-4A18-ABEF-D6C496DBA76A}" type="presParOf" srcId="{3E480A6A-2EA3-4FD2-9182-17773970E4CB}" destId="{989DC17B-5D5B-46BD-BD2E-FE6FA4006553}" srcOrd="13" destOrd="0" presId="urn:microsoft.com/office/officeart/2005/8/layout/hierarchy3"/>
  </dgm:cxnLst>
  <dgm:bg/>
  <dgm:whole/>
</dgm:dataModel>
</file>

<file path=ppt/diagrams/data5.xml><?xml version="1.0" encoding="utf-8"?>
<dgm:dataModel xmlns:dgm="http://schemas.openxmlformats.org/drawingml/2006/diagram" xmlns:a="http://schemas.openxmlformats.org/drawingml/2006/main">
  <dgm:ptLst>
    <dgm:pt modelId="{2430F25C-7C7F-476B-A329-C30BC1619C17}" type="doc">
      <dgm:prSet loTypeId="urn:microsoft.com/office/officeart/2005/8/layout/hierarchy3" loCatId="hierarchy" qsTypeId="urn:microsoft.com/office/officeart/2005/8/quickstyle/simple1" qsCatId="simple" csTypeId="urn:microsoft.com/office/officeart/2005/8/colors/accent1_2" csCatId="accent1" phldr="1"/>
      <dgm:spPr/>
      <dgm:t>
        <a:bodyPr/>
        <a:lstStyle/>
        <a:p>
          <a:endParaRPr lang="fr-FR"/>
        </a:p>
      </dgm:t>
    </dgm:pt>
    <dgm:pt modelId="{945C90E1-44C6-4ADE-AA0B-688247A53A3E}">
      <dgm:prSet phldrT="[Texte]" custT="1">
        <dgm:style>
          <a:lnRef idx="2">
            <a:schemeClr val="dk1"/>
          </a:lnRef>
          <a:fillRef idx="1">
            <a:schemeClr val="lt1"/>
          </a:fillRef>
          <a:effectRef idx="0">
            <a:schemeClr val="dk1"/>
          </a:effectRef>
          <a:fontRef idx="minor">
            <a:schemeClr val="dk1"/>
          </a:fontRef>
        </dgm:style>
      </dgm:prSet>
      <dgm:spPr/>
      <dgm:t>
        <a:bodyPr/>
        <a:lstStyle/>
        <a:p>
          <a:r>
            <a:rPr lang="fr-FR" sz="2400" b="1" i="1" dirty="0" smtClean="0"/>
            <a:t>3-la période de l’indépendance :</a:t>
          </a:r>
          <a:endParaRPr lang="fr-FR" sz="2400" dirty="0"/>
        </a:p>
      </dgm:t>
    </dgm:pt>
    <dgm:pt modelId="{80A8FBD9-952A-4596-B7C7-C3A9B6786FD6}" type="parTrans" cxnId="{C691FE3E-F876-4BCC-A69C-01F9622304D9}">
      <dgm:prSet/>
      <dgm:spPr/>
      <dgm:t>
        <a:bodyPr/>
        <a:lstStyle/>
        <a:p>
          <a:endParaRPr lang="fr-FR"/>
        </a:p>
      </dgm:t>
    </dgm:pt>
    <dgm:pt modelId="{DB04A4ED-370E-4FF1-8FA8-E978A8480B39}" type="sibTrans" cxnId="{C691FE3E-F876-4BCC-A69C-01F9622304D9}">
      <dgm:prSet/>
      <dgm:spPr/>
      <dgm:t>
        <a:bodyPr/>
        <a:lstStyle/>
        <a:p>
          <a:endParaRPr lang="fr-FR"/>
        </a:p>
      </dgm:t>
    </dgm:pt>
    <dgm:pt modelId="{DC733F45-9A2E-4FBC-8FCE-F6ECAEE1972E}">
      <dgm:prSet phldrT="[Texte]">
        <dgm:style>
          <a:lnRef idx="1">
            <a:schemeClr val="accent1"/>
          </a:lnRef>
          <a:fillRef idx="2">
            <a:schemeClr val="accent1"/>
          </a:fillRef>
          <a:effectRef idx="1">
            <a:schemeClr val="accent1"/>
          </a:effectRef>
          <a:fontRef idx="minor">
            <a:schemeClr val="dk1"/>
          </a:fontRef>
        </dgm:style>
      </dgm:prSet>
      <dgm:spPr/>
      <dgm:t>
        <a:bodyPr/>
        <a:lstStyle/>
        <a:p>
          <a:r>
            <a:rPr lang="fr-FR" dirty="0" smtClean="0"/>
            <a:t>une grande évolution urbaine </a:t>
          </a:r>
          <a:endParaRPr lang="fr-FR" dirty="0"/>
        </a:p>
      </dgm:t>
    </dgm:pt>
    <dgm:pt modelId="{CF7117C4-FF99-4968-88A6-C45C83BE2FAF}" type="parTrans" cxnId="{05C8360A-ED9C-4B8D-8256-8AEC64018496}">
      <dgm:prSet>
        <dgm:style>
          <a:lnRef idx="1">
            <a:schemeClr val="accent1"/>
          </a:lnRef>
          <a:fillRef idx="2">
            <a:schemeClr val="accent1"/>
          </a:fillRef>
          <a:effectRef idx="1">
            <a:schemeClr val="accent1"/>
          </a:effectRef>
          <a:fontRef idx="minor">
            <a:schemeClr val="dk1"/>
          </a:fontRef>
        </dgm:style>
      </dgm:prSet>
      <dgm:spPr/>
      <dgm:t>
        <a:bodyPr/>
        <a:lstStyle/>
        <a:p>
          <a:endParaRPr lang="fr-FR"/>
        </a:p>
      </dgm:t>
    </dgm:pt>
    <dgm:pt modelId="{32C9F97B-F636-4C5C-A02F-3A375B1CFA90}" type="sibTrans" cxnId="{05C8360A-ED9C-4B8D-8256-8AEC64018496}">
      <dgm:prSet/>
      <dgm:spPr/>
      <dgm:t>
        <a:bodyPr/>
        <a:lstStyle/>
        <a:p>
          <a:endParaRPr lang="fr-FR"/>
        </a:p>
      </dgm:t>
    </dgm:pt>
    <dgm:pt modelId="{9037334A-1F18-4E2A-83AF-890F6F2C2BDB}">
      <dgm:prSet phldrT="[Texte]">
        <dgm:style>
          <a:lnRef idx="1">
            <a:schemeClr val="accent1"/>
          </a:lnRef>
          <a:fillRef idx="2">
            <a:schemeClr val="accent1"/>
          </a:fillRef>
          <a:effectRef idx="1">
            <a:schemeClr val="accent1"/>
          </a:effectRef>
          <a:fontRef idx="minor">
            <a:schemeClr val="dk1"/>
          </a:fontRef>
        </dgm:style>
      </dgm:prSet>
      <dgm:spPr/>
      <dgm:t>
        <a:bodyPr/>
        <a:lstStyle/>
        <a:p>
          <a:r>
            <a:rPr lang="fr-FR" dirty="0" smtClean="0"/>
            <a:t>un exode rural </a:t>
          </a:r>
          <a:endParaRPr lang="fr-FR" dirty="0"/>
        </a:p>
      </dgm:t>
    </dgm:pt>
    <dgm:pt modelId="{4D73FD72-4BF0-4D8A-A0D7-36F20E13FAC6}" type="parTrans" cxnId="{36B84730-6CF2-49FA-B2DD-0C4C71B57532}">
      <dgm:prSet>
        <dgm:style>
          <a:lnRef idx="1">
            <a:schemeClr val="accent1"/>
          </a:lnRef>
          <a:fillRef idx="2">
            <a:schemeClr val="accent1"/>
          </a:fillRef>
          <a:effectRef idx="1">
            <a:schemeClr val="accent1"/>
          </a:effectRef>
          <a:fontRef idx="minor">
            <a:schemeClr val="dk1"/>
          </a:fontRef>
        </dgm:style>
      </dgm:prSet>
      <dgm:spPr/>
      <dgm:t>
        <a:bodyPr/>
        <a:lstStyle/>
        <a:p>
          <a:endParaRPr lang="fr-FR"/>
        </a:p>
      </dgm:t>
    </dgm:pt>
    <dgm:pt modelId="{7759E888-1706-4976-8647-F27E5DFB9F4E}" type="sibTrans" cxnId="{36B84730-6CF2-49FA-B2DD-0C4C71B57532}">
      <dgm:prSet/>
      <dgm:spPr/>
      <dgm:t>
        <a:bodyPr/>
        <a:lstStyle/>
        <a:p>
          <a:endParaRPr lang="fr-FR"/>
        </a:p>
      </dgm:t>
    </dgm:pt>
    <dgm:pt modelId="{6641EAAB-6800-4644-A14B-4D13D14182F0}">
      <dgm:prSet>
        <dgm:style>
          <a:lnRef idx="1">
            <a:schemeClr val="accent1"/>
          </a:lnRef>
          <a:fillRef idx="2">
            <a:schemeClr val="accent1"/>
          </a:fillRef>
          <a:effectRef idx="1">
            <a:schemeClr val="accent1"/>
          </a:effectRef>
          <a:fontRef idx="minor">
            <a:schemeClr val="dk1"/>
          </a:fontRef>
        </dgm:style>
      </dgm:prSet>
      <dgm:spPr/>
      <dgm:t>
        <a:bodyPr/>
        <a:lstStyle/>
        <a:p>
          <a:r>
            <a:rPr lang="fr-FR" dirty="0" smtClean="0"/>
            <a:t>la population qui a passé de 245621 habitants en 1966 à 345556 habitants en 1977, pour atteindre à 440842 habitants en 1987 et à 465021 habitants en 1998.</a:t>
          </a:r>
          <a:endParaRPr lang="fr-FR" dirty="0"/>
        </a:p>
      </dgm:t>
    </dgm:pt>
    <dgm:pt modelId="{761DB461-8A03-43F0-BAFA-60DE2DB10F81}" type="parTrans" cxnId="{D153B2D9-C31D-4F6C-AF08-45366DBEC1A4}">
      <dgm:prSet>
        <dgm:style>
          <a:lnRef idx="1">
            <a:schemeClr val="accent1"/>
          </a:lnRef>
          <a:fillRef idx="2">
            <a:schemeClr val="accent1"/>
          </a:fillRef>
          <a:effectRef idx="1">
            <a:schemeClr val="accent1"/>
          </a:effectRef>
          <a:fontRef idx="minor">
            <a:schemeClr val="dk1"/>
          </a:fontRef>
        </dgm:style>
      </dgm:prSet>
      <dgm:spPr/>
      <dgm:t>
        <a:bodyPr/>
        <a:lstStyle/>
        <a:p>
          <a:endParaRPr lang="fr-FR"/>
        </a:p>
      </dgm:t>
    </dgm:pt>
    <dgm:pt modelId="{33CB58E6-3293-40B4-ACC9-7EC0F60CD67E}" type="sibTrans" cxnId="{D153B2D9-C31D-4F6C-AF08-45366DBEC1A4}">
      <dgm:prSet/>
      <dgm:spPr/>
      <dgm:t>
        <a:bodyPr/>
        <a:lstStyle/>
        <a:p>
          <a:endParaRPr lang="fr-FR"/>
        </a:p>
      </dgm:t>
    </dgm:pt>
    <dgm:pt modelId="{E8CD82B4-AB66-4E51-BA82-A229B5971170}" type="pres">
      <dgm:prSet presAssocID="{2430F25C-7C7F-476B-A329-C30BC1619C17}" presName="diagram" presStyleCnt="0">
        <dgm:presLayoutVars>
          <dgm:chPref val="1"/>
          <dgm:dir/>
          <dgm:animOne val="branch"/>
          <dgm:animLvl val="lvl"/>
          <dgm:resizeHandles/>
        </dgm:presLayoutVars>
      </dgm:prSet>
      <dgm:spPr/>
    </dgm:pt>
    <dgm:pt modelId="{E71BA00B-F127-42DA-8131-4B94EC77F3E8}" type="pres">
      <dgm:prSet presAssocID="{945C90E1-44C6-4ADE-AA0B-688247A53A3E}" presName="root" presStyleCnt="0"/>
      <dgm:spPr/>
    </dgm:pt>
    <dgm:pt modelId="{3028F5F6-A310-40D7-8E2B-C3A1031B0A98}" type="pres">
      <dgm:prSet presAssocID="{945C90E1-44C6-4ADE-AA0B-688247A53A3E}" presName="rootComposite" presStyleCnt="0"/>
      <dgm:spPr/>
    </dgm:pt>
    <dgm:pt modelId="{9A516842-9623-4104-A0DA-C412DD36B481}" type="pres">
      <dgm:prSet presAssocID="{945C90E1-44C6-4ADE-AA0B-688247A53A3E}" presName="rootText" presStyleLbl="node1" presStyleIdx="0" presStyleCnt="1" custScaleX="204271" custScaleY="99525"/>
      <dgm:spPr/>
      <dgm:t>
        <a:bodyPr/>
        <a:lstStyle/>
        <a:p>
          <a:endParaRPr lang="fr-FR"/>
        </a:p>
      </dgm:t>
    </dgm:pt>
    <dgm:pt modelId="{45F92176-7C27-4D71-BB63-B74638B6C744}" type="pres">
      <dgm:prSet presAssocID="{945C90E1-44C6-4ADE-AA0B-688247A53A3E}" presName="rootConnector" presStyleLbl="node1" presStyleIdx="0" presStyleCnt="1"/>
      <dgm:spPr/>
    </dgm:pt>
    <dgm:pt modelId="{A9402F5B-8573-4974-865D-1E6EC156FD0F}" type="pres">
      <dgm:prSet presAssocID="{945C90E1-44C6-4ADE-AA0B-688247A53A3E}" presName="childShape" presStyleCnt="0"/>
      <dgm:spPr/>
    </dgm:pt>
    <dgm:pt modelId="{75F707A7-FF63-48EB-B5D8-2958E53387B1}" type="pres">
      <dgm:prSet presAssocID="{CF7117C4-FF99-4968-88A6-C45C83BE2FAF}" presName="Name13" presStyleLbl="parChTrans1D2" presStyleIdx="0" presStyleCnt="3" custSzX="1520685" custSzY="1036617"/>
      <dgm:spPr/>
    </dgm:pt>
    <dgm:pt modelId="{9D5A4E71-CF41-41A7-A160-8903184D73F2}" type="pres">
      <dgm:prSet presAssocID="{DC733F45-9A2E-4FBC-8FCE-F6ECAEE1972E}" presName="childText" presStyleLbl="bgAcc1" presStyleIdx="0" presStyleCnt="3" custScaleX="294734" custScaleY="100709">
        <dgm:presLayoutVars>
          <dgm:bulletEnabled val="1"/>
        </dgm:presLayoutVars>
      </dgm:prSet>
      <dgm:spPr/>
      <dgm:t>
        <a:bodyPr/>
        <a:lstStyle/>
        <a:p>
          <a:endParaRPr lang="fr-FR"/>
        </a:p>
      </dgm:t>
    </dgm:pt>
    <dgm:pt modelId="{3693939E-40BA-4474-91B6-BA32F25A034D}" type="pres">
      <dgm:prSet presAssocID="{4D73FD72-4BF0-4D8A-A0D7-36F20E13FAC6}" presName="Name13" presStyleLbl="parChTrans1D2" presStyleIdx="1" presStyleCnt="3" custSzX="1300119" custSzY="2818618"/>
      <dgm:spPr/>
    </dgm:pt>
    <dgm:pt modelId="{E07E168A-9E82-46C2-A707-5F12EC152B31}" type="pres">
      <dgm:prSet presAssocID="{9037334A-1F18-4E2A-83AF-890F6F2C2BDB}" presName="childText" presStyleLbl="bgAcc1" presStyleIdx="1" presStyleCnt="3" custScaleX="294734" custScaleY="100709" custLinFactNeighborX="-3408" custLinFactNeighborY="3929">
        <dgm:presLayoutVars>
          <dgm:bulletEnabled val="1"/>
        </dgm:presLayoutVars>
      </dgm:prSet>
      <dgm:spPr/>
      <dgm:t>
        <a:bodyPr/>
        <a:lstStyle/>
        <a:p>
          <a:endParaRPr lang="fr-FR"/>
        </a:p>
      </dgm:t>
    </dgm:pt>
    <dgm:pt modelId="{8CE519A0-2B5C-4FC9-AC5B-AA413DEA471C}" type="pres">
      <dgm:prSet presAssocID="{761DB461-8A03-43F0-BAFA-60DE2DB10F81}" presName="Name13" presStyleLbl="parChTrans1D2" presStyleIdx="2" presStyleCnt="3" custSzX="1520685" custSzY="4492009"/>
      <dgm:spPr/>
    </dgm:pt>
    <dgm:pt modelId="{19F93F93-7981-4C92-A3C7-AA63D6803B57}" type="pres">
      <dgm:prSet presAssocID="{6641EAAB-6800-4644-A14B-4D13D14182F0}" presName="childText" presStyleLbl="bgAcc1" presStyleIdx="2" presStyleCnt="3" custScaleX="294734" custScaleY="100709">
        <dgm:presLayoutVars>
          <dgm:bulletEnabled val="1"/>
        </dgm:presLayoutVars>
      </dgm:prSet>
      <dgm:spPr/>
      <dgm:t>
        <a:bodyPr/>
        <a:lstStyle/>
        <a:p>
          <a:endParaRPr lang="fr-FR"/>
        </a:p>
      </dgm:t>
    </dgm:pt>
  </dgm:ptLst>
  <dgm:cxnLst>
    <dgm:cxn modelId="{C691FE3E-F876-4BCC-A69C-01F9622304D9}" srcId="{2430F25C-7C7F-476B-A329-C30BC1619C17}" destId="{945C90E1-44C6-4ADE-AA0B-688247A53A3E}" srcOrd="0" destOrd="0" parTransId="{80A8FBD9-952A-4596-B7C7-C3A9B6786FD6}" sibTransId="{DB04A4ED-370E-4FF1-8FA8-E978A8480B39}"/>
    <dgm:cxn modelId="{D153B2D9-C31D-4F6C-AF08-45366DBEC1A4}" srcId="{945C90E1-44C6-4ADE-AA0B-688247A53A3E}" destId="{6641EAAB-6800-4644-A14B-4D13D14182F0}" srcOrd="2" destOrd="0" parTransId="{761DB461-8A03-43F0-BAFA-60DE2DB10F81}" sibTransId="{33CB58E6-3293-40B4-ACC9-7EC0F60CD67E}"/>
    <dgm:cxn modelId="{DD0C155B-EE2B-4364-9293-6A88A7BAB9E6}" type="presOf" srcId="{2430F25C-7C7F-476B-A329-C30BC1619C17}" destId="{E8CD82B4-AB66-4E51-BA82-A229B5971170}" srcOrd="0" destOrd="0" presId="urn:microsoft.com/office/officeart/2005/8/layout/hierarchy3"/>
    <dgm:cxn modelId="{36B84730-6CF2-49FA-B2DD-0C4C71B57532}" srcId="{945C90E1-44C6-4ADE-AA0B-688247A53A3E}" destId="{9037334A-1F18-4E2A-83AF-890F6F2C2BDB}" srcOrd="1" destOrd="0" parTransId="{4D73FD72-4BF0-4D8A-A0D7-36F20E13FAC6}" sibTransId="{7759E888-1706-4976-8647-F27E5DFB9F4E}"/>
    <dgm:cxn modelId="{EF9FE36B-D4BF-4A01-ACF2-3FE1EADDECC9}" type="presOf" srcId="{9037334A-1F18-4E2A-83AF-890F6F2C2BDB}" destId="{E07E168A-9E82-46C2-A707-5F12EC152B31}" srcOrd="0" destOrd="0" presId="urn:microsoft.com/office/officeart/2005/8/layout/hierarchy3"/>
    <dgm:cxn modelId="{F8BAAAF3-68B8-479D-878C-B879E15ECC5E}" type="presOf" srcId="{945C90E1-44C6-4ADE-AA0B-688247A53A3E}" destId="{45F92176-7C27-4D71-BB63-B74638B6C744}" srcOrd="1" destOrd="0" presId="urn:microsoft.com/office/officeart/2005/8/layout/hierarchy3"/>
    <dgm:cxn modelId="{05C8360A-ED9C-4B8D-8256-8AEC64018496}" srcId="{945C90E1-44C6-4ADE-AA0B-688247A53A3E}" destId="{DC733F45-9A2E-4FBC-8FCE-F6ECAEE1972E}" srcOrd="0" destOrd="0" parTransId="{CF7117C4-FF99-4968-88A6-C45C83BE2FAF}" sibTransId="{32C9F97B-F636-4C5C-A02F-3A375B1CFA90}"/>
    <dgm:cxn modelId="{BF20C12A-0A39-44FF-804C-CB0FE48E521A}" type="presOf" srcId="{761DB461-8A03-43F0-BAFA-60DE2DB10F81}" destId="{8CE519A0-2B5C-4FC9-AC5B-AA413DEA471C}" srcOrd="0" destOrd="0" presId="urn:microsoft.com/office/officeart/2005/8/layout/hierarchy3"/>
    <dgm:cxn modelId="{2AA7458E-2ECF-496C-B660-DFD5EBB7035E}" type="presOf" srcId="{4D73FD72-4BF0-4D8A-A0D7-36F20E13FAC6}" destId="{3693939E-40BA-4474-91B6-BA32F25A034D}" srcOrd="0" destOrd="0" presId="urn:microsoft.com/office/officeart/2005/8/layout/hierarchy3"/>
    <dgm:cxn modelId="{09305D80-8FA0-4029-8520-9018AFEA3102}" type="presOf" srcId="{CF7117C4-FF99-4968-88A6-C45C83BE2FAF}" destId="{75F707A7-FF63-48EB-B5D8-2958E53387B1}" srcOrd="0" destOrd="0" presId="urn:microsoft.com/office/officeart/2005/8/layout/hierarchy3"/>
    <dgm:cxn modelId="{4320FFE6-010C-4422-9B15-F98819850BC5}" type="presOf" srcId="{945C90E1-44C6-4ADE-AA0B-688247A53A3E}" destId="{9A516842-9623-4104-A0DA-C412DD36B481}" srcOrd="0" destOrd="0" presId="urn:microsoft.com/office/officeart/2005/8/layout/hierarchy3"/>
    <dgm:cxn modelId="{328389A5-82DB-4E0B-ADF7-E8B99DC3F200}" type="presOf" srcId="{DC733F45-9A2E-4FBC-8FCE-F6ECAEE1972E}" destId="{9D5A4E71-CF41-41A7-A160-8903184D73F2}" srcOrd="0" destOrd="0" presId="urn:microsoft.com/office/officeart/2005/8/layout/hierarchy3"/>
    <dgm:cxn modelId="{7EC403AB-A856-463B-B7D9-D239E3ABA8CE}" type="presOf" srcId="{6641EAAB-6800-4644-A14B-4D13D14182F0}" destId="{19F93F93-7981-4C92-A3C7-AA63D6803B57}" srcOrd="0" destOrd="0" presId="urn:microsoft.com/office/officeart/2005/8/layout/hierarchy3"/>
    <dgm:cxn modelId="{245E77FA-6D27-4A7B-8A26-69B97757F4C0}" type="presParOf" srcId="{E8CD82B4-AB66-4E51-BA82-A229B5971170}" destId="{E71BA00B-F127-42DA-8131-4B94EC77F3E8}" srcOrd="0" destOrd="0" presId="urn:microsoft.com/office/officeart/2005/8/layout/hierarchy3"/>
    <dgm:cxn modelId="{5FB9A42E-B5D3-41F9-9E53-CC276EA39954}" type="presParOf" srcId="{E71BA00B-F127-42DA-8131-4B94EC77F3E8}" destId="{3028F5F6-A310-40D7-8E2B-C3A1031B0A98}" srcOrd="0" destOrd="0" presId="urn:microsoft.com/office/officeart/2005/8/layout/hierarchy3"/>
    <dgm:cxn modelId="{6EB3508C-38A1-4BB7-946C-A613E4B8BACA}" type="presParOf" srcId="{3028F5F6-A310-40D7-8E2B-C3A1031B0A98}" destId="{9A516842-9623-4104-A0DA-C412DD36B481}" srcOrd="0" destOrd="0" presId="urn:microsoft.com/office/officeart/2005/8/layout/hierarchy3"/>
    <dgm:cxn modelId="{E1398033-1CB5-492C-9495-B03247488C9F}" type="presParOf" srcId="{3028F5F6-A310-40D7-8E2B-C3A1031B0A98}" destId="{45F92176-7C27-4D71-BB63-B74638B6C744}" srcOrd="1" destOrd="0" presId="urn:microsoft.com/office/officeart/2005/8/layout/hierarchy3"/>
    <dgm:cxn modelId="{7D6CDA6A-EC54-4F73-9CDB-4733E29F35B2}" type="presParOf" srcId="{E71BA00B-F127-42DA-8131-4B94EC77F3E8}" destId="{A9402F5B-8573-4974-865D-1E6EC156FD0F}" srcOrd="1" destOrd="0" presId="urn:microsoft.com/office/officeart/2005/8/layout/hierarchy3"/>
    <dgm:cxn modelId="{E917EA01-5778-4D0F-BEB6-83979C28321E}" type="presParOf" srcId="{A9402F5B-8573-4974-865D-1E6EC156FD0F}" destId="{75F707A7-FF63-48EB-B5D8-2958E53387B1}" srcOrd="0" destOrd="0" presId="urn:microsoft.com/office/officeart/2005/8/layout/hierarchy3"/>
    <dgm:cxn modelId="{86D60998-8861-4CFD-99A0-90DD4B9BA332}" type="presParOf" srcId="{A9402F5B-8573-4974-865D-1E6EC156FD0F}" destId="{9D5A4E71-CF41-41A7-A160-8903184D73F2}" srcOrd="1" destOrd="0" presId="urn:microsoft.com/office/officeart/2005/8/layout/hierarchy3"/>
    <dgm:cxn modelId="{7EA00E36-83EB-49AC-B1B5-59AA349E929B}" type="presParOf" srcId="{A9402F5B-8573-4974-865D-1E6EC156FD0F}" destId="{3693939E-40BA-4474-91B6-BA32F25A034D}" srcOrd="2" destOrd="0" presId="urn:microsoft.com/office/officeart/2005/8/layout/hierarchy3"/>
    <dgm:cxn modelId="{CBEDC9C4-D602-4D8F-8A8E-0D95058725AD}" type="presParOf" srcId="{A9402F5B-8573-4974-865D-1E6EC156FD0F}" destId="{E07E168A-9E82-46C2-A707-5F12EC152B31}" srcOrd="3" destOrd="0" presId="urn:microsoft.com/office/officeart/2005/8/layout/hierarchy3"/>
    <dgm:cxn modelId="{09A7B70D-802B-48AB-8D31-148F71D9D3C9}" type="presParOf" srcId="{A9402F5B-8573-4974-865D-1E6EC156FD0F}" destId="{8CE519A0-2B5C-4FC9-AC5B-AA413DEA471C}" srcOrd="4" destOrd="0" presId="urn:microsoft.com/office/officeart/2005/8/layout/hierarchy3"/>
    <dgm:cxn modelId="{6034DD0E-B40B-424A-B006-54164F29550A}" type="presParOf" srcId="{A9402F5B-8573-4974-865D-1E6EC156FD0F}" destId="{19F93F93-7981-4C92-A3C7-AA63D6803B57}" srcOrd="5" destOrd="0" presId="urn:microsoft.com/office/officeart/2005/8/layout/hierarchy3"/>
  </dgm:cxnLst>
  <dgm:bg/>
  <dgm:whole/>
</dgm:dataModel>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1F036AA-BB9F-446A-8285-8E4B4AF6F7F8}" type="datetimeFigureOut">
              <a:rPr lang="fr-FR" smtClean="0"/>
              <a:pPr/>
              <a:t>27/02/2009</a:t>
            </a:fld>
            <a:endParaRPr lang="fr-FR" dirty="0"/>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dirty="0"/>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859645B-EE70-4092-8CEC-45D70318F3E2}" type="slidenum">
              <a:rPr lang="fr-FR" smtClean="0"/>
              <a:pPr/>
              <a:t>‹N°›</a:t>
            </a:fld>
            <a:endParaRPr lang="fr-FR" dirty="0"/>
          </a:p>
        </p:txBody>
      </p:sp>
    </p:spTree>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406692E-B07C-4BE7-8896-202BB58A13AD}" type="datetimeFigureOut">
              <a:rPr lang="fr-FR" smtClean="0"/>
              <a:pPr/>
              <a:t>27/02/2009</a:t>
            </a:fld>
            <a:endParaRPr lang="fr-FR" dirty="0"/>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dirty="0"/>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1C69AEA-40B8-46A5-8B5A-7948405ED07F}" type="slidenum">
              <a:rPr lang="fr-FR" smtClean="0"/>
              <a:pPr/>
              <a:t>‹N°›</a:t>
            </a:fld>
            <a:endParaRPr lang="fr-FR" dirty="0"/>
          </a:p>
        </p:txBody>
      </p:sp>
    </p:spTree>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E1C69AEA-40B8-46A5-8B5A-7948405ED07F}" type="slidenum">
              <a:rPr lang="fr-FR" smtClean="0"/>
              <a:pPr/>
              <a:t>5</a:t>
            </a:fld>
            <a:endParaRPr lang="fr-FR"/>
          </a:p>
        </p:txBody>
      </p:sp>
      <p:sp>
        <p:nvSpPr>
          <p:cNvPr id="5" name="Espace réservé du pied de page 4"/>
          <p:cNvSpPr>
            <a:spLocks noGrp="1"/>
          </p:cNvSpPr>
          <p:nvPr>
            <p:ph type="ftr" sz="quarter" idx="11"/>
          </p:nvPr>
        </p:nvSpPr>
        <p:spPr/>
        <p:txBody>
          <a:bodyPr/>
          <a:lstStyle/>
          <a:p>
            <a:endParaRPr lang="fr-F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p>
            <a:fld id="{90ABE411-4BD7-43F6-8F7F-B388D018CB4F}" type="datetimeFigureOut">
              <a:rPr lang="fr-FR" smtClean="0"/>
              <a:pPr/>
              <a:t>27/02/2009</a:t>
            </a:fld>
            <a:endParaRPr lang="fr-FR" dirty="0"/>
          </a:p>
        </p:txBody>
      </p:sp>
      <p:sp>
        <p:nvSpPr>
          <p:cNvPr id="5" name="Espace réservé du pied de page 4"/>
          <p:cNvSpPr>
            <a:spLocks noGrp="1"/>
          </p:cNvSpPr>
          <p:nvPr>
            <p:ph type="ftr" sz="quarter" idx="11"/>
          </p:nvPr>
        </p:nvSpPr>
        <p:spPr/>
        <p:txBody>
          <a:bodyPr/>
          <a:lstStyle/>
          <a:p>
            <a:endParaRPr lang="fr-FR" dirty="0"/>
          </a:p>
        </p:txBody>
      </p:sp>
      <p:sp>
        <p:nvSpPr>
          <p:cNvPr id="6" name="Espace réservé du numéro de diapositive 5"/>
          <p:cNvSpPr>
            <a:spLocks noGrp="1"/>
          </p:cNvSpPr>
          <p:nvPr>
            <p:ph type="sldNum" sz="quarter" idx="12"/>
          </p:nvPr>
        </p:nvSpPr>
        <p:spPr/>
        <p:txBody>
          <a:bodyPr/>
          <a:lstStyle/>
          <a:p>
            <a:fld id="{077FBB26-1439-4D51-A53B-D9B9863A3AFE}" type="slidenum">
              <a:rPr lang="fr-FR" smtClean="0"/>
              <a:pPr/>
              <a:t>‹N°›</a:t>
            </a:fld>
            <a:endParaRPr lang="fr-FR"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90ABE411-4BD7-43F6-8F7F-B388D018CB4F}" type="datetimeFigureOut">
              <a:rPr lang="fr-FR" smtClean="0"/>
              <a:pPr/>
              <a:t>27/02/2009</a:t>
            </a:fld>
            <a:endParaRPr lang="fr-FR" dirty="0"/>
          </a:p>
        </p:txBody>
      </p:sp>
      <p:sp>
        <p:nvSpPr>
          <p:cNvPr id="5" name="Espace réservé du pied de page 4"/>
          <p:cNvSpPr>
            <a:spLocks noGrp="1"/>
          </p:cNvSpPr>
          <p:nvPr>
            <p:ph type="ftr" sz="quarter" idx="11"/>
          </p:nvPr>
        </p:nvSpPr>
        <p:spPr/>
        <p:txBody>
          <a:bodyPr/>
          <a:lstStyle/>
          <a:p>
            <a:endParaRPr lang="fr-FR" dirty="0"/>
          </a:p>
        </p:txBody>
      </p:sp>
      <p:sp>
        <p:nvSpPr>
          <p:cNvPr id="6" name="Espace réservé du numéro de diapositive 5"/>
          <p:cNvSpPr>
            <a:spLocks noGrp="1"/>
          </p:cNvSpPr>
          <p:nvPr>
            <p:ph type="sldNum" sz="quarter" idx="12"/>
          </p:nvPr>
        </p:nvSpPr>
        <p:spPr/>
        <p:txBody>
          <a:bodyPr/>
          <a:lstStyle/>
          <a:p>
            <a:fld id="{077FBB26-1439-4D51-A53B-D9B9863A3AFE}" type="slidenum">
              <a:rPr lang="fr-FR" smtClean="0"/>
              <a:pPr/>
              <a:t>‹N°›</a:t>
            </a:fld>
            <a:endParaRPr lang="fr-F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90ABE411-4BD7-43F6-8F7F-B388D018CB4F}" type="datetimeFigureOut">
              <a:rPr lang="fr-FR" smtClean="0"/>
              <a:pPr/>
              <a:t>27/02/2009</a:t>
            </a:fld>
            <a:endParaRPr lang="fr-FR" dirty="0"/>
          </a:p>
        </p:txBody>
      </p:sp>
      <p:sp>
        <p:nvSpPr>
          <p:cNvPr id="5" name="Espace réservé du pied de page 4"/>
          <p:cNvSpPr>
            <a:spLocks noGrp="1"/>
          </p:cNvSpPr>
          <p:nvPr>
            <p:ph type="ftr" sz="quarter" idx="11"/>
          </p:nvPr>
        </p:nvSpPr>
        <p:spPr/>
        <p:txBody>
          <a:bodyPr/>
          <a:lstStyle/>
          <a:p>
            <a:endParaRPr lang="fr-FR" dirty="0"/>
          </a:p>
        </p:txBody>
      </p:sp>
      <p:sp>
        <p:nvSpPr>
          <p:cNvPr id="6" name="Espace réservé du numéro de diapositive 5"/>
          <p:cNvSpPr>
            <a:spLocks noGrp="1"/>
          </p:cNvSpPr>
          <p:nvPr>
            <p:ph type="sldNum" sz="quarter" idx="12"/>
          </p:nvPr>
        </p:nvSpPr>
        <p:spPr/>
        <p:txBody>
          <a:bodyPr/>
          <a:lstStyle/>
          <a:p>
            <a:fld id="{077FBB26-1439-4D51-A53B-D9B9863A3AFE}" type="slidenum">
              <a:rPr lang="fr-FR" smtClean="0"/>
              <a:pPr/>
              <a:t>‹N°›</a:t>
            </a:fld>
            <a:endParaRPr lang="fr-F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90ABE411-4BD7-43F6-8F7F-B388D018CB4F}" type="datetimeFigureOut">
              <a:rPr lang="fr-FR" smtClean="0"/>
              <a:pPr/>
              <a:t>27/02/2009</a:t>
            </a:fld>
            <a:endParaRPr lang="fr-FR" dirty="0"/>
          </a:p>
        </p:txBody>
      </p:sp>
      <p:sp>
        <p:nvSpPr>
          <p:cNvPr id="5" name="Espace réservé du pied de page 4"/>
          <p:cNvSpPr>
            <a:spLocks noGrp="1"/>
          </p:cNvSpPr>
          <p:nvPr>
            <p:ph type="ftr" sz="quarter" idx="11"/>
          </p:nvPr>
        </p:nvSpPr>
        <p:spPr/>
        <p:txBody>
          <a:bodyPr/>
          <a:lstStyle/>
          <a:p>
            <a:endParaRPr lang="fr-FR" dirty="0"/>
          </a:p>
        </p:txBody>
      </p:sp>
      <p:sp>
        <p:nvSpPr>
          <p:cNvPr id="6" name="Espace réservé du numéro de diapositive 5"/>
          <p:cNvSpPr>
            <a:spLocks noGrp="1"/>
          </p:cNvSpPr>
          <p:nvPr>
            <p:ph type="sldNum" sz="quarter" idx="12"/>
          </p:nvPr>
        </p:nvSpPr>
        <p:spPr/>
        <p:txBody>
          <a:bodyPr/>
          <a:lstStyle/>
          <a:p>
            <a:fld id="{077FBB26-1439-4D51-A53B-D9B9863A3AFE}" type="slidenum">
              <a:rPr lang="fr-FR" smtClean="0"/>
              <a:pPr/>
              <a:t>‹N°›</a:t>
            </a:fld>
            <a:endParaRPr lang="fr-F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p>
            <a:fld id="{90ABE411-4BD7-43F6-8F7F-B388D018CB4F}" type="datetimeFigureOut">
              <a:rPr lang="fr-FR" smtClean="0"/>
              <a:pPr/>
              <a:t>27/02/2009</a:t>
            </a:fld>
            <a:endParaRPr lang="fr-FR" dirty="0"/>
          </a:p>
        </p:txBody>
      </p:sp>
      <p:sp>
        <p:nvSpPr>
          <p:cNvPr id="5" name="Espace réservé du pied de page 4"/>
          <p:cNvSpPr>
            <a:spLocks noGrp="1"/>
          </p:cNvSpPr>
          <p:nvPr>
            <p:ph type="ftr" sz="quarter" idx="11"/>
          </p:nvPr>
        </p:nvSpPr>
        <p:spPr/>
        <p:txBody>
          <a:bodyPr/>
          <a:lstStyle/>
          <a:p>
            <a:endParaRPr lang="fr-FR" dirty="0"/>
          </a:p>
        </p:txBody>
      </p:sp>
      <p:sp>
        <p:nvSpPr>
          <p:cNvPr id="6" name="Espace réservé du numéro de diapositive 5"/>
          <p:cNvSpPr>
            <a:spLocks noGrp="1"/>
          </p:cNvSpPr>
          <p:nvPr>
            <p:ph type="sldNum" sz="quarter" idx="12"/>
          </p:nvPr>
        </p:nvSpPr>
        <p:spPr/>
        <p:txBody>
          <a:bodyPr/>
          <a:lstStyle/>
          <a:p>
            <a:fld id="{077FBB26-1439-4D51-A53B-D9B9863A3AFE}" type="slidenum">
              <a:rPr lang="fr-FR" smtClean="0"/>
              <a:pPr/>
              <a:t>‹N°›</a:t>
            </a:fld>
            <a:endParaRPr lang="fr-F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90ABE411-4BD7-43F6-8F7F-B388D018CB4F}" type="datetimeFigureOut">
              <a:rPr lang="fr-FR" smtClean="0"/>
              <a:pPr/>
              <a:t>27/02/2009</a:t>
            </a:fld>
            <a:endParaRPr lang="fr-FR" dirty="0"/>
          </a:p>
        </p:txBody>
      </p:sp>
      <p:sp>
        <p:nvSpPr>
          <p:cNvPr id="6" name="Espace réservé du pied de page 5"/>
          <p:cNvSpPr>
            <a:spLocks noGrp="1"/>
          </p:cNvSpPr>
          <p:nvPr>
            <p:ph type="ftr" sz="quarter" idx="11"/>
          </p:nvPr>
        </p:nvSpPr>
        <p:spPr/>
        <p:txBody>
          <a:bodyPr/>
          <a:lstStyle/>
          <a:p>
            <a:endParaRPr lang="fr-FR" dirty="0"/>
          </a:p>
        </p:txBody>
      </p:sp>
      <p:sp>
        <p:nvSpPr>
          <p:cNvPr id="7" name="Espace réservé du numéro de diapositive 6"/>
          <p:cNvSpPr>
            <a:spLocks noGrp="1"/>
          </p:cNvSpPr>
          <p:nvPr>
            <p:ph type="sldNum" sz="quarter" idx="12"/>
          </p:nvPr>
        </p:nvSpPr>
        <p:spPr/>
        <p:txBody>
          <a:bodyPr/>
          <a:lstStyle/>
          <a:p>
            <a:fld id="{077FBB26-1439-4D51-A53B-D9B9863A3AFE}" type="slidenum">
              <a:rPr lang="fr-FR" smtClean="0"/>
              <a:pPr/>
              <a:t>‹N°›</a:t>
            </a:fld>
            <a:endParaRPr lang="fr-F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90ABE411-4BD7-43F6-8F7F-B388D018CB4F}" type="datetimeFigureOut">
              <a:rPr lang="fr-FR" smtClean="0"/>
              <a:pPr/>
              <a:t>27/02/2009</a:t>
            </a:fld>
            <a:endParaRPr lang="fr-FR" dirty="0"/>
          </a:p>
        </p:txBody>
      </p:sp>
      <p:sp>
        <p:nvSpPr>
          <p:cNvPr id="8" name="Espace réservé du pied de page 7"/>
          <p:cNvSpPr>
            <a:spLocks noGrp="1"/>
          </p:cNvSpPr>
          <p:nvPr>
            <p:ph type="ftr" sz="quarter" idx="11"/>
          </p:nvPr>
        </p:nvSpPr>
        <p:spPr/>
        <p:txBody>
          <a:bodyPr/>
          <a:lstStyle/>
          <a:p>
            <a:endParaRPr lang="fr-FR" dirty="0"/>
          </a:p>
        </p:txBody>
      </p:sp>
      <p:sp>
        <p:nvSpPr>
          <p:cNvPr id="9" name="Espace réservé du numéro de diapositive 8"/>
          <p:cNvSpPr>
            <a:spLocks noGrp="1"/>
          </p:cNvSpPr>
          <p:nvPr>
            <p:ph type="sldNum" sz="quarter" idx="12"/>
          </p:nvPr>
        </p:nvSpPr>
        <p:spPr/>
        <p:txBody>
          <a:bodyPr/>
          <a:lstStyle/>
          <a:p>
            <a:fld id="{077FBB26-1439-4D51-A53B-D9B9863A3AFE}" type="slidenum">
              <a:rPr lang="fr-FR" smtClean="0"/>
              <a:pPr/>
              <a:t>‹N°›</a:t>
            </a:fld>
            <a:endParaRPr lang="fr-FR"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e la date 2"/>
          <p:cNvSpPr>
            <a:spLocks noGrp="1"/>
          </p:cNvSpPr>
          <p:nvPr>
            <p:ph type="dt" sz="half" idx="10"/>
          </p:nvPr>
        </p:nvSpPr>
        <p:spPr/>
        <p:txBody>
          <a:bodyPr/>
          <a:lstStyle/>
          <a:p>
            <a:fld id="{90ABE411-4BD7-43F6-8F7F-B388D018CB4F}" type="datetimeFigureOut">
              <a:rPr lang="fr-FR" smtClean="0"/>
              <a:pPr/>
              <a:t>27/02/2009</a:t>
            </a:fld>
            <a:endParaRPr lang="fr-FR" dirty="0"/>
          </a:p>
        </p:txBody>
      </p:sp>
      <p:sp>
        <p:nvSpPr>
          <p:cNvPr id="4" name="Espace réservé du pied de page 3"/>
          <p:cNvSpPr>
            <a:spLocks noGrp="1"/>
          </p:cNvSpPr>
          <p:nvPr>
            <p:ph type="ftr" sz="quarter" idx="11"/>
          </p:nvPr>
        </p:nvSpPr>
        <p:spPr/>
        <p:txBody>
          <a:bodyPr/>
          <a:lstStyle/>
          <a:p>
            <a:endParaRPr lang="fr-FR" dirty="0"/>
          </a:p>
        </p:txBody>
      </p:sp>
      <p:sp>
        <p:nvSpPr>
          <p:cNvPr id="5" name="Espace réservé du numéro de diapositive 4"/>
          <p:cNvSpPr>
            <a:spLocks noGrp="1"/>
          </p:cNvSpPr>
          <p:nvPr>
            <p:ph type="sldNum" sz="quarter" idx="12"/>
          </p:nvPr>
        </p:nvSpPr>
        <p:spPr/>
        <p:txBody>
          <a:bodyPr/>
          <a:lstStyle/>
          <a:p>
            <a:fld id="{077FBB26-1439-4D51-A53B-D9B9863A3AFE}" type="slidenum">
              <a:rPr lang="fr-FR" smtClean="0"/>
              <a:pPr/>
              <a:t>‹N°›</a:t>
            </a:fld>
            <a:endParaRPr lang="fr-F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90ABE411-4BD7-43F6-8F7F-B388D018CB4F}" type="datetimeFigureOut">
              <a:rPr lang="fr-FR" smtClean="0"/>
              <a:pPr/>
              <a:t>27/02/2009</a:t>
            </a:fld>
            <a:endParaRPr lang="fr-FR" dirty="0"/>
          </a:p>
        </p:txBody>
      </p:sp>
      <p:sp>
        <p:nvSpPr>
          <p:cNvPr id="3" name="Espace réservé du pied de page 2"/>
          <p:cNvSpPr>
            <a:spLocks noGrp="1"/>
          </p:cNvSpPr>
          <p:nvPr>
            <p:ph type="ftr" sz="quarter" idx="11"/>
          </p:nvPr>
        </p:nvSpPr>
        <p:spPr/>
        <p:txBody>
          <a:bodyPr/>
          <a:lstStyle/>
          <a:p>
            <a:endParaRPr lang="fr-FR" dirty="0"/>
          </a:p>
        </p:txBody>
      </p:sp>
      <p:sp>
        <p:nvSpPr>
          <p:cNvPr id="4" name="Espace réservé du numéro de diapositive 3"/>
          <p:cNvSpPr>
            <a:spLocks noGrp="1"/>
          </p:cNvSpPr>
          <p:nvPr>
            <p:ph type="sldNum" sz="quarter" idx="12"/>
          </p:nvPr>
        </p:nvSpPr>
        <p:spPr/>
        <p:txBody>
          <a:bodyPr/>
          <a:lstStyle/>
          <a:p>
            <a:fld id="{077FBB26-1439-4D51-A53B-D9B9863A3AFE}" type="slidenum">
              <a:rPr lang="fr-FR" smtClean="0"/>
              <a:pPr/>
              <a:t>‹N°›</a:t>
            </a:fld>
            <a:endParaRPr lang="fr-FR"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90ABE411-4BD7-43F6-8F7F-B388D018CB4F}" type="datetimeFigureOut">
              <a:rPr lang="fr-FR" smtClean="0"/>
              <a:pPr/>
              <a:t>27/02/2009</a:t>
            </a:fld>
            <a:endParaRPr lang="fr-FR" dirty="0"/>
          </a:p>
        </p:txBody>
      </p:sp>
      <p:sp>
        <p:nvSpPr>
          <p:cNvPr id="6" name="Espace réservé du pied de page 5"/>
          <p:cNvSpPr>
            <a:spLocks noGrp="1"/>
          </p:cNvSpPr>
          <p:nvPr>
            <p:ph type="ftr" sz="quarter" idx="11"/>
          </p:nvPr>
        </p:nvSpPr>
        <p:spPr/>
        <p:txBody>
          <a:bodyPr/>
          <a:lstStyle/>
          <a:p>
            <a:endParaRPr lang="fr-FR" dirty="0"/>
          </a:p>
        </p:txBody>
      </p:sp>
      <p:sp>
        <p:nvSpPr>
          <p:cNvPr id="7" name="Espace réservé du numéro de diapositive 6"/>
          <p:cNvSpPr>
            <a:spLocks noGrp="1"/>
          </p:cNvSpPr>
          <p:nvPr>
            <p:ph type="sldNum" sz="quarter" idx="12"/>
          </p:nvPr>
        </p:nvSpPr>
        <p:spPr/>
        <p:txBody>
          <a:bodyPr/>
          <a:lstStyle/>
          <a:p>
            <a:fld id="{077FBB26-1439-4D51-A53B-D9B9863A3AFE}" type="slidenum">
              <a:rPr lang="fr-FR" smtClean="0"/>
              <a:pPr/>
              <a:t>‹N°›</a:t>
            </a:fld>
            <a:endParaRPr lang="fr-FR"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dirty="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90ABE411-4BD7-43F6-8F7F-B388D018CB4F}" type="datetimeFigureOut">
              <a:rPr lang="fr-FR" smtClean="0"/>
              <a:pPr/>
              <a:t>27/02/2009</a:t>
            </a:fld>
            <a:endParaRPr lang="fr-FR" dirty="0"/>
          </a:p>
        </p:txBody>
      </p:sp>
      <p:sp>
        <p:nvSpPr>
          <p:cNvPr id="6" name="Espace réservé du pied de page 5"/>
          <p:cNvSpPr>
            <a:spLocks noGrp="1"/>
          </p:cNvSpPr>
          <p:nvPr>
            <p:ph type="ftr" sz="quarter" idx="11"/>
          </p:nvPr>
        </p:nvSpPr>
        <p:spPr/>
        <p:txBody>
          <a:bodyPr/>
          <a:lstStyle/>
          <a:p>
            <a:endParaRPr lang="fr-FR" dirty="0"/>
          </a:p>
        </p:txBody>
      </p:sp>
      <p:sp>
        <p:nvSpPr>
          <p:cNvPr id="7" name="Espace réservé du numéro de diapositive 6"/>
          <p:cNvSpPr>
            <a:spLocks noGrp="1"/>
          </p:cNvSpPr>
          <p:nvPr>
            <p:ph type="sldNum" sz="quarter" idx="12"/>
          </p:nvPr>
        </p:nvSpPr>
        <p:spPr/>
        <p:txBody>
          <a:bodyPr/>
          <a:lstStyle/>
          <a:p>
            <a:fld id="{077FBB26-1439-4D51-A53B-D9B9863A3AFE}" type="slidenum">
              <a:rPr lang="fr-FR" smtClean="0"/>
              <a:pPr/>
              <a:t>‹N°›</a:t>
            </a:fld>
            <a:endParaRPr lang="fr-FR"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0ABE411-4BD7-43F6-8F7F-B388D018CB4F}" type="datetimeFigureOut">
              <a:rPr lang="fr-FR" smtClean="0"/>
              <a:pPr/>
              <a:t>27/02/2009</a:t>
            </a:fld>
            <a:endParaRPr lang="fr-FR" dirty="0"/>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dirty="0"/>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77FBB26-1439-4D51-A53B-D9B9863A3AFE}" type="slidenum">
              <a:rPr lang="fr-FR" smtClean="0"/>
              <a:pPr/>
              <a:t>‹N°›</a:t>
            </a:fld>
            <a:endParaRPr lang="fr-F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0.png"/><Relationship Id="rId1" Type="http://schemas.openxmlformats.org/officeDocument/2006/relationships/slideLayout" Target="../slideLayouts/slideLayout6.xml"/><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hyperlink" Target="http://www.unesco.org/bpi/j-semaine/images/Isamu7.jpg" TargetMode="External"/><Relationship Id="rId1" Type="http://schemas.openxmlformats.org/officeDocument/2006/relationships/slideLayout" Target="../slideLayouts/slideLayout6.xml"/><Relationship Id="rId4" Type="http://schemas.openxmlformats.org/officeDocument/2006/relationships/image" Target="../media/image12.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6.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6.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6.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6.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6.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2400" dirty="0" smtClean="0"/>
              <a:t>Plan de travail</a:t>
            </a:r>
            <a:endParaRPr lang="fr-FR" sz="2400" dirty="0"/>
          </a:p>
        </p:txBody>
      </p:sp>
      <p:sp>
        <p:nvSpPr>
          <p:cNvPr id="3" name="Espace réservé du contenu 2"/>
          <p:cNvSpPr>
            <a:spLocks noGrp="1"/>
          </p:cNvSpPr>
          <p:nvPr>
            <p:ph idx="1"/>
          </p:nvPr>
        </p:nvSpPr>
        <p:spPr>
          <a:xfrm>
            <a:off x="457200" y="1285860"/>
            <a:ext cx="8229600" cy="5572140"/>
          </a:xfrm>
        </p:spPr>
        <p:txBody>
          <a:bodyPr>
            <a:normAutofit fontScale="62500" lnSpcReduction="20000"/>
          </a:bodyPr>
          <a:lstStyle/>
          <a:p>
            <a:pPr>
              <a:buNone/>
            </a:pPr>
            <a:endParaRPr lang="fr-FR" sz="2000" dirty="0"/>
          </a:p>
          <a:p>
            <a:pPr>
              <a:buNone/>
            </a:pPr>
            <a:r>
              <a:rPr lang="fr-FR" sz="2800" dirty="0" smtClean="0"/>
              <a:t>         .  Introduction</a:t>
            </a:r>
          </a:p>
          <a:p>
            <a:pPr>
              <a:buNone/>
            </a:pPr>
            <a:r>
              <a:rPr lang="fr-FR" sz="2800" dirty="0" smtClean="0"/>
              <a:t>         .  Problématique</a:t>
            </a:r>
            <a:endParaRPr lang="fr-FR" sz="2800" dirty="0"/>
          </a:p>
          <a:p>
            <a:pPr>
              <a:buNone/>
            </a:pPr>
            <a:r>
              <a:rPr lang="fr-FR" sz="3100" b="1" dirty="0" smtClean="0"/>
              <a:t>la partie théorique</a:t>
            </a:r>
          </a:p>
          <a:p>
            <a:pPr>
              <a:buNone/>
            </a:pPr>
            <a:r>
              <a:rPr lang="fr-FR" sz="2800" dirty="0" smtClean="0"/>
              <a:t>           I )définition</a:t>
            </a:r>
            <a:r>
              <a:rPr lang="fr-FR" sz="2000" dirty="0" smtClean="0"/>
              <a:t>:</a:t>
            </a:r>
          </a:p>
          <a:p>
            <a:pPr>
              <a:buNone/>
            </a:pPr>
            <a:r>
              <a:rPr lang="fr-FR" sz="2000" dirty="0" smtClean="0"/>
              <a:t>                                        </a:t>
            </a:r>
            <a:r>
              <a:rPr lang="fr-FR" sz="2600" dirty="0" smtClean="0"/>
              <a:t>   -espace vert</a:t>
            </a:r>
          </a:p>
          <a:p>
            <a:pPr>
              <a:buNone/>
            </a:pPr>
            <a:r>
              <a:rPr lang="fr-FR" sz="2600" dirty="0" smtClean="0"/>
              <a:t>                                    -espace vert urbain</a:t>
            </a:r>
          </a:p>
          <a:p>
            <a:pPr>
              <a:buNone/>
            </a:pPr>
            <a:r>
              <a:rPr lang="fr-FR" sz="2000" dirty="0" smtClean="0"/>
              <a:t>           </a:t>
            </a:r>
            <a:r>
              <a:rPr lang="fr-FR" sz="3100" dirty="0" smtClean="0"/>
              <a:t>II)projet urbain</a:t>
            </a:r>
          </a:p>
          <a:p>
            <a:pPr>
              <a:buNone/>
            </a:pPr>
            <a:r>
              <a:rPr lang="fr-FR" sz="3400" b="1" dirty="0" smtClean="0"/>
              <a:t>La partie pratique</a:t>
            </a:r>
          </a:p>
          <a:p>
            <a:pPr>
              <a:buNone/>
            </a:pPr>
            <a:r>
              <a:rPr lang="fr-FR" sz="2900" dirty="0" smtClean="0"/>
              <a:t>            I) l’ états des lieux</a:t>
            </a:r>
          </a:p>
          <a:p>
            <a:pPr>
              <a:buNone/>
            </a:pPr>
            <a:r>
              <a:rPr lang="fr-FR" sz="2000" dirty="0" smtClean="0"/>
              <a:t>                                             </a:t>
            </a:r>
            <a:r>
              <a:rPr lang="fr-FR" sz="2900" dirty="0" smtClean="0"/>
              <a:t>I-1) situation</a:t>
            </a:r>
          </a:p>
          <a:p>
            <a:pPr>
              <a:buNone/>
            </a:pPr>
            <a:r>
              <a:rPr lang="fr-FR" sz="2900" dirty="0" smtClean="0"/>
              <a:t>                                I-2) climat</a:t>
            </a:r>
          </a:p>
          <a:p>
            <a:pPr>
              <a:buNone/>
            </a:pPr>
            <a:r>
              <a:rPr lang="fr-FR" sz="2000" dirty="0" smtClean="0"/>
              <a:t>           </a:t>
            </a:r>
            <a:r>
              <a:rPr lang="fr-FR" sz="3400" dirty="0" smtClean="0"/>
              <a:t>II)Historique : </a:t>
            </a:r>
          </a:p>
          <a:p>
            <a:pPr>
              <a:buNone/>
            </a:pPr>
            <a:r>
              <a:rPr lang="fr-FR" sz="2000" dirty="0"/>
              <a:t> </a:t>
            </a:r>
            <a:r>
              <a:rPr lang="fr-FR" sz="2000" dirty="0" smtClean="0"/>
              <a:t>                                           </a:t>
            </a:r>
            <a:r>
              <a:rPr lang="fr-FR" sz="2900" dirty="0" smtClean="0"/>
              <a:t> -période traditionnel</a:t>
            </a:r>
          </a:p>
          <a:p>
            <a:pPr>
              <a:buNone/>
            </a:pPr>
            <a:r>
              <a:rPr lang="fr-FR" sz="2900" dirty="0" smtClean="0"/>
              <a:t>                                 -période colonial</a:t>
            </a:r>
          </a:p>
          <a:p>
            <a:pPr>
              <a:buNone/>
            </a:pPr>
            <a:r>
              <a:rPr lang="fr-FR" sz="2900" dirty="0" smtClean="0"/>
              <a:t>                                 -période post colonial</a:t>
            </a:r>
          </a:p>
          <a:p>
            <a:pPr>
              <a:buNone/>
            </a:pPr>
            <a:r>
              <a:rPr lang="fr-FR" sz="2000" dirty="0" smtClean="0"/>
              <a:t>    </a:t>
            </a:r>
          </a:p>
          <a:p>
            <a:endParaRPr lang="fr-FR" sz="2000" dirty="0"/>
          </a:p>
          <a:p>
            <a:pPr>
              <a:buNone/>
            </a:pPr>
            <a:r>
              <a:rPr lang="fr-FR" sz="2000" dirty="0" smtClean="0"/>
              <a:t>                         </a:t>
            </a:r>
          </a:p>
          <a:p>
            <a:endParaRPr lang="fr-FR" sz="20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6" descr="Fountain%20kensington%20gardens"/>
          <p:cNvPicPr>
            <a:picLocks noChangeAspect="1" noChangeArrowheads="1"/>
          </p:cNvPicPr>
          <p:nvPr/>
        </p:nvPicPr>
        <p:blipFill>
          <a:blip r:embed="rId2"/>
          <a:srcRect/>
          <a:stretch>
            <a:fillRect/>
          </a:stretch>
        </p:blipFill>
        <p:spPr bwMode="auto">
          <a:xfrm>
            <a:off x="4714876" y="928670"/>
            <a:ext cx="4137025" cy="4321175"/>
          </a:xfrm>
          <a:prstGeom prst="rect">
            <a:avLst/>
          </a:prstGeom>
          <a:noFill/>
        </p:spPr>
      </p:pic>
      <p:sp>
        <p:nvSpPr>
          <p:cNvPr id="4" name="Rectangle 3"/>
          <p:cNvSpPr/>
          <p:nvPr/>
        </p:nvSpPr>
        <p:spPr>
          <a:xfrm>
            <a:off x="142844" y="928670"/>
            <a:ext cx="4500594" cy="428628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r>
              <a:rPr lang="fr-FR" dirty="0" smtClean="0"/>
              <a:t>La croissance  exceptionnelle  depuis le début de la civilisation industrielle, des concentration urbaines et a été dénoncée par de nombreux auteurs leur recherches ont conduit a la volonté de maîtriser le développement anarchique des construction, l’urbanisme s’analyse comme une organisation consciente de l’espace.</a:t>
            </a:r>
            <a:br>
              <a:rPr lang="fr-FR" dirty="0" smtClean="0"/>
            </a:br>
            <a:r>
              <a:rPr lang="fr-FR" dirty="0" smtClean="0"/>
              <a:t>En Angleterre et a cause de leur avance dans l’industrialisation, le problème se posé. et comme solution vient la création de vastes parcs en plein centre de Londres , on peut cité Richmond parc. </a:t>
            </a:r>
            <a:r>
              <a:rPr lang="fr-FR" dirty="0" err="1" smtClean="0"/>
              <a:t>hyde</a:t>
            </a:r>
            <a:r>
              <a:rPr lang="fr-FR" dirty="0" smtClean="0"/>
              <a:t> parc. ……</a:t>
            </a:r>
            <a:br>
              <a:rPr lang="fr-FR" dirty="0" smtClean="0"/>
            </a:br>
            <a:endParaRPr lang="fr-FR" dirty="0"/>
          </a:p>
        </p:txBody>
      </p:sp>
      <p:sp>
        <p:nvSpPr>
          <p:cNvPr id="5" name="Text Box 8"/>
          <p:cNvSpPr txBox="1">
            <a:spLocks noGrp="1" noChangeArrowheads="1"/>
          </p:cNvSpPr>
          <p:nvPr>
            <p:ph type="title"/>
          </p:nvPr>
        </p:nvSpPr>
        <p:spPr bwMode="auto">
          <a:xfrm>
            <a:off x="142875" y="142875"/>
            <a:ext cx="8786813" cy="6186309"/>
          </a:xfrm>
          <a:prstGeom prst="rect">
            <a:avLst/>
          </a:prstGeom>
          <a:noFill/>
          <a:ln w="9525">
            <a:noFill/>
            <a:miter lim="800000"/>
            <a:headEnd/>
            <a:tailEnd/>
          </a:ln>
          <a:effectLst/>
        </p:spPr>
        <p:txBody>
          <a:bodyPr>
            <a:spAutoFit/>
          </a:bodyPr>
          <a:lstStyle/>
          <a:p>
            <a:pPr algn="ctr" rtl="0">
              <a:spcBef>
                <a:spcPct val="50000"/>
              </a:spcBef>
            </a:pPr>
            <a:r>
              <a:rPr lang="fr-FR" b="1" u="sng" dirty="0" smtClean="0"/>
              <a:t/>
            </a:r>
            <a:br>
              <a:rPr lang="fr-FR" b="1" u="sng" dirty="0" smtClean="0"/>
            </a:br>
            <a:r>
              <a:rPr lang="fr-FR" b="1" u="sng" dirty="0" smtClean="0"/>
              <a:t/>
            </a:r>
            <a:br>
              <a:rPr lang="fr-FR" b="1" u="sng" dirty="0" smtClean="0"/>
            </a:br>
            <a:r>
              <a:rPr lang="fr-FR" b="1" u="sng" dirty="0" smtClean="0"/>
              <a:t/>
            </a:r>
            <a:br>
              <a:rPr lang="fr-FR" b="1" u="sng" dirty="0" smtClean="0"/>
            </a:br>
            <a:r>
              <a:rPr lang="fr-FR" b="1" u="sng" dirty="0" smtClean="0"/>
              <a:t/>
            </a:r>
            <a:br>
              <a:rPr lang="fr-FR" b="1" u="sng" dirty="0" smtClean="0"/>
            </a:br>
            <a:r>
              <a:rPr lang="fr-FR" b="1" u="sng" dirty="0" smtClean="0"/>
              <a:t/>
            </a:r>
            <a:br>
              <a:rPr lang="fr-FR" b="1" u="sng" dirty="0" smtClean="0"/>
            </a:br>
            <a:r>
              <a:rPr lang="fr-FR" b="1" u="sng" dirty="0" smtClean="0"/>
              <a:t/>
            </a:r>
            <a:br>
              <a:rPr lang="fr-FR" b="1" u="sng" dirty="0" smtClean="0"/>
            </a:br>
            <a:r>
              <a:rPr lang="fr-FR" b="1" u="sng" dirty="0" smtClean="0"/>
              <a:t/>
            </a:r>
            <a:br>
              <a:rPr lang="fr-FR" b="1" u="sng" dirty="0" smtClean="0"/>
            </a:br>
            <a:r>
              <a:rPr lang="fr-FR" b="1" u="sng" dirty="0" smtClean="0"/>
              <a:t/>
            </a:r>
            <a:br>
              <a:rPr lang="fr-FR" b="1" u="sng" dirty="0" smtClean="0"/>
            </a:br>
            <a:r>
              <a:rPr lang="fr-FR" dirty="0" smtClean="0"/>
              <a:t>        </a:t>
            </a:r>
            <a:r>
              <a:rPr lang="fr-FR" sz="2400" dirty="0" smtClean="0"/>
              <a:t>                                                          Richmond  parc</a:t>
            </a:r>
            <a:endParaRPr lang="fr-FR" sz="24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42844" y="142852"/>
            <a:ext cx="8858312" cy="6429420"/>
          </a:xfrm>
        </p:spPr>
        <p:txBody>
          <a:bodyPr anchor="t">
            <a:normAutofit/>
          </a:bodyPr>
          <a:lstStyle/>
          <a:p>
            <a:pPr algn="l"/>
            <a:r>
              <a:rPr lang="fr-FR" sz="2400" u="sng" dirty="0" smtClean="0"/>
              <a:t> </a:t>
            </a:r>
            <a:endParaRPr lang="fr-FR" sz="2400" dirty="0"/>
          </a:p>
        </p:txBody>
      </p:sp>
      <p:pic>
        <p:nvPicPr>
          <p:cNvPr id="3" name="Picture 5" descr="jardins%20de%20Versailles_jpg"/>
          <p:cNvPicPr>
            <a:picLocks noChangeAspect="1" noChangeArrowheads="1"/>
          </p:cNvPicPr>
          <p:nvPr/>
        </p:nvPicPr>
        <p:blipFill>
          <a:blip r:embed="rId2"/>
          <a:srcRect/>
          <a:stretch>
            <a:fillRect/>
          </a:stretch>
        </p:blipFill>
        <p:spPr bwMode="auto">
          <a:xfrm>
            <a:off x="142844" y="1714488"/>
            <a:ext cx="4480088" cy="2786082"/>
          </a:xfrm>
          <a:prstGeom prst="rect">
            <a:avLst/>
          </a:prstGeom>
          <a:noFill/>
        </p:spPr>
      </p:pic>
      <p:pic>
        <p:nvPicPr>
          <p:cNvPr id="4" name="Picture 9" descr="Vaux-le-vicompte.jpg (18542 octets)"/>
          <p:cNvPicPr>
            <a:picLocks noChangeAspect="1" noChangeArrowheads="1"/>
          </p:cNvPicPr>
          <p:nvPr/>
        </p:nvPicPr>
        <p:blipFill>
          <a:blip r:embed="rId3"/>
          <a:srcRect/>
          <a:stretch>
            <a:fillRect/>
          </a:stretch>
        </p:blipFill>
        <p:spPr bwMode="auto">
          <a:xfrm>
            <a:off x="5072066" y="1677994"/>
            <a:ext cx="3978275" cy="2751138"/>
          </a:xfrm>
          <a:prstGeom prst="rect">
            <a:avLst/>
          </a:prstGeom>
          <a:noFill/>
        </p:spPr>
      </p:pic>
      <p:sp>
        <p:nvSpPr>
          <p:cNvPr id="5" name="Rectangle 11"/>
          <p:cNvSpPr>
            <a:spLocks noChangeArrowheads="1"/>
          </p:cNvSpPr>
          <p:nvPr/>
        </p:nvSpPr>
        <p:spPr bwMode="auto">
          <a:xfrm>
            <a:off x="5429256" y="4924438"/>
            <a:ext cx="3511550" cy="433388"/>
          </a:xfrm>
          <a:prstGeom prst="rect">
            <a:avLst/>
          </a:prstGeom>
          <a:ln>
            <a:headEnd/>
            <a:tailEnd/>
          </a:ln>
        </p:spPr>
        <p:style>
          <a:lnRef idx="2">
            <a:schemeClr val="dk1"/>
          </a:lnRef>
          <a:fillRef idx="1">
            <a:schemeClr val="lt1"/>
          </a:fillRef>
          <a:effectRef idx="0">
            <a:schemeClr val="dk1"/>
          </a:effectRef>
          <a:fontRef idx="minor">
            <a:schemeClr val="dk1"/>
          </a:fontRef>
        </p:style>
        <p:txBody>
          <a:bodyPr wrap="none" anchor="ctr"/>
          <a:lstStyle/>
          <a:p>
            <a:pPr algn="ctr" rtl="0"/>
            <a:r>
              <a:rPr lang="fr-FR"/>
              <a:t>Château vaux le vicomte</a:t>
            </a:r>
          </a:p>
        </p:txBody>
      </p:sp>
      <p:sp>
        <p:nvSpPr>
          <p:cNvPr id="6" name="Rectangle 13"/>
          <p:cNvSpPr>
            <a:spLocks noChangeArrowheads="1"/>
          </p:cNvSpPr>
          <p:nvPr/>
        </p:nvSpPr>
        <p:spPr bwMode="auto">
          <a:xfrm>
            <a:off x="571472" y="4926026"/>
            <a:ext cx="3429024" cy="431800"/>
          </a:xfrm>
          <a:prstGeom prst="rect">
            <a:avLst/>
          </a:prstGeom>
          <a:ln>
            <a:headEnd/>
            <a:tailEnd/>
          </a:ln>
        </p:spPr>
        <p:style>
          <a:lnRef idx="2">
            <a:schemeClr val="dk1"/>
          </a:lnRef>
          <a:fillRef idx="1">
            <a:schemeClr val="lt1"/>
          </a:fillRef>
          <a:effectRef idx="0">
            <a:schemeClr val="dk1"/>
          </a:effectRef>
          <a:fontRef idx="minor">
            <a:schemeClr val="dk1"/>
          </a:fontRef>
        </p:style>
        <p:txBody>
          <a:bodyPr wrap="none" anchor="ctr"/>
          <a:lstStyle/>
          <a:p>
            <a:pPr algn="ctr" rtl="0"/>
            <a:r>
              <a:rPr lang="fr-FR"/>
              <a:t>Versailles</a:t>
            </a:r>
          </a:p>
        </p:txBody>
      </p:sp>
      <p:sp>
        <p:nvSpPr>
          <p:cNvPr id="7" name="Rectangle à coins arrondis 6"/>
          <p:cNvSpPr/>
          <p:nvPr/>
        </p:nvSpPr>
        <p:spPr>
          <a:xfrm>
            <a:off x="2714612" y="428604"/>
            <a:ext cx="3214710" cy="785818"/>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fr-FR" u="sng" dirty="0" smtClean="0"/>
              <a:t>-les jardins français</a:t>
            </a:r>
            <a:endParaRPr lang="fr-FR"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14282" y="274638"/>
            <a:ext cx="8472518" cy="6369072"/>
          </a:xfrm>
        </p:spPr>
        <p:txBody>
          <a:bodyPr anchor="t">
            <a:normAutofit/>
          </a:bodyPr>
          <a:lstStyle/>
          <a:p>
            <a:pPr algn="l"/>
            <a:endParaRPr lang="fr-FR" sz="2400" dirty="0"/>
          </a:p>
        </p:txBody>
      </p:sp>
      <p:pic>
        <p:nvPicPr>
          <p:cNvPr id="3" name="Picture 4"/>
          <p:cNvPicPr>
            <a:picLocks noChangeAspect="1" noChangeArrowheads="1"/>
          </p:cNvPicPr>
          <p:nvPr/>
        </p:nvPicPr>
        <p:blipFill>
          <a:blip r:embed="rId2"/>
          <a:srcRect/>
          <a:stretch>
            <a:fillRect/>
          </a:stretch>
        </p:blipFill>
        <p:spPr>
          <a:xfrm>
            <a:off x="285720" y="857232"/>
            <a:ext cx="3214710" cy="2686579"/>
          </a:xfrm>
          <a:prstGeom prst="rect">
            <a:avLst/>
          </a:prstGeom>
        </p:spPr>
      </p:pic>
      <p:sp>
        <p:nvSpPr>
          <p:cNvPr id="4" name="Text Box 5"/>
          <p:cNvSpPr txBox="1">
            <a:spLocks noChangeArrowheads="1"/>
          </p:cNvSpPr>
          <p:nvPr/>
        </p:nvSpPr>
        <p:spPr bwMode="auto">
          <a:xfrm>
            <a:off x="6159540" y="3571876"/>
            <a:ext cx="4056062" cy="338554"/>
          </a:xfrm>
          <a:prstGeom prst="rect">
            <a:avLst/>
          </a:prstGeom>
          <a:noFill/>
          <a:ln w="9525">
            <a:noFill/>
            <a:miter lim="800000"/>
            <a:headEnd/>
            <a:tailEnd/>
          </a:ln>
          <a:effectLst/>
        </p:spPr>
        <p:txBody>
          <a:bodyPr>
            <a:spAutoFit/>
          </a:bodyPr>
          <a:lstStyle/>
          <a:p>
            <a:pPr rtl="0">
              <a:spcBef>
                <a:spcPct val="50000"/>
              </a:spcBef>
            </a:pPr>
            <a:r>
              <a:rPr lang="fr-FR" sz="1600" dirty="0" err="1">
                <a:latin typeface="Garamond" pitchFamily="18" charset="0"/>
              </a:rPr>
              <a:t>Butchart</a:t>
            </a:r>
            <a:r>
              <a:rPr lang="fr-FR" sz="1600" dirty="0">
                <a:latin typeface="Garamond" pitchFamily="18" charset="0"/>
              </a:rPr>
              <a:t> Garden (Victoria, Canada)</a:t>
            </a:r>
          </a:p>
        </p:txBody>
      </p:sp>
      <p:pic>
        <p:nvPicPr>
          <p:cNvPr id="5" name="Picture 5"/>
          <p:cNvPicPr>
            <a:picLocks noChangeAspect="1" noChangeArrowheads="1"/>
          </p:cNvPicPr>
          <p:nvPr/>
        </p:nvPicPr>
        <p:blipFill>
          <a:blip r:embed="rId3"/>
          <a:srcRect/>
          <a:stretch>
            <a:fillRect/>
          </a:stretch>
        </p:blipFill>
        <p:spPr bwMode="auto">
          <a:xfrm>
            <a:off x="6143636" y="857232"/>
            <a:ext cx="2516185" cy="2648250"/>
          </a:xfrm>
          <a:prstGeom prst="rect">
            <a:avLst/>
          </a:prstGeom>
          <a:noFill/>
          <a:ln w="9525">
            <a:noFill/>
            <a:miter lim="800000"/>
            <a:headEnd/>
            <a:tailEnd/>
          </a:ln>
        </p:spPr>
      </p:pic>
      <p:pic>
        <p:nvPicPr>
          <p:cNvPr id="6" name="Picture 6"/>
          <p:cNvPicPr>
            <a:picLocks noChangeAspect="1" noChangeArrowheads="1"/>
          </p:cNvPicPr>
          <p:nvPr/>
        </p:nvPicPr>
        <p:blipFill>
          <a:blip r:embed="rId4"/>
          <a:srcRect/>
          <a:stretch>
            <a:fillRect/>
          </a:stretch>
        </p:blipFill>
        <p:spPr bwMode="auto">
          <a:xfrm>
            <a:off x="2714612" y="4000504"/>
            <a:ext cx="3143272" cy="2467507"/>
          </a:xfrm>
          <a:prstGeom prst="rect">
            <a:avLst/>
          </a:prstGeom>
          <a:noFill/>
          <a:ln w="9525">
            <a:noFill/>
            <a:miter lim="800000"/>
            <a:headEnd/>
            <a:tailEnd/>
          </a:ln>
        </p:spPr>
      </p:pic>
      <p:sp>
        <p:nvSpPr>
          <p:cNvPr id="7" name="Text Box 7"/>
          <p:cNvSpPr txBox="1">
            <a:spLocks noChangeArrowheads="1"/>
          </p:cNvSpPr>
          <p:nvPr/>
        </p:nvSpPr>
        <p:spPr bwMode="auto">
          <a:xfrm>
            <a:off x="571472" y="3500438"/>
            <a:ext cx="3822700" cy="366713"/>
          </a:xfrm>
          <a:prstGeom prst="rect">
            <a:avLst/>
          </a:prstGeom>
          <a:noFill/>
          <a:ln w="9525">
            <a:noFill/>
            <a:miter lim="800000"/>
            <a:headEnd/>
            <a:tailEnd/>
          </a:ln>
          <a:effectLst/>
        </p:spPr>
        <p:txBody>
          <a:bodyPr>
            <a:spAutoFit/>
          </a:bodyPr>
          <a:lstStyle/>
          <a:p>
            <a:pPr rtl="0">
              <a:spcBef>
                <a:spcPct val="50000"/>
              </a:spcBef>
            </a:pPr>
            <a:r>
              <a:rPr lang="fr-FR" sz="1600" dirty="0">
                <a:latin typeface="Garamond" pitchFamily="18" charset="0"/>
              </a:rPr>
              <a:t>Cour des Lions (Alhambra</a:t>
            </a:r>
            <a:r>
              <a:rPr lang="fr-FR" dirty="0">
                <a:latin typeface="Garamond" pitchFamily="18" charset="0"/>
              </a:rPr>
              <a:t>)</a:t>
            </a:r>
          </a:p>
        </p:txBody>
      </p:sp>
      <p:sp>
        <p:nvSpPr>
          <p:cNvPr id="8" name="Text Box 9"/>
          <p:cNvSpPr txBox="1">
            <a:spLocks noChangeArrowheads="1"/>
          </p:cNvSpPr>
          <p:nvPr/>
        </p:nvSpPr>
        <p:spPr bwMode="auto">
          <a:xfrm>
            <a:off x="3119453" y="6376594"/>
            <a:ext cx="3667125" cy="338554"/>
          </a:xfrm>
          <a:prstGeom prst="rect">
            <a:avLst/>
          </a:prstGeom>
          <a:noFill/>
          <a:ln w="9525">
            <a:noFill/>
            <a:miter lim="800000"/>
            <a:headEnd/>
            <a:tailEnd/>
          </a:ln>
          <a:effectLst/>
        </p:spPr>
        <p:txBody>
          <a:bodyPr>
            <a:spAutoFit/>
          </a:bodyPr>
          <a:lstStyle/>
          <a:p>
            <a:pPr rtl="0">
              <a:spcBef>
                <a:spcPct val="50000"/>
              </a:spcBef>
            </a:pPr>
            <a:r>
              <a:rPr lang="fr-FR" sz="1600" dirty="0">
                <a:latin typeface="Garamond" pitchFamily="18" charset="0"/>
              </a:rPr>
              <a:t>Alhambra de Grenade</a:t>
            </a:r>
          </a:p>
        </p:txBody>
      </p:sp>
      <p:sp>
        <p:nvSpPr>
          <p:cNvPr id="9" name="Rectangle à coins arrondis 8"/>
          <p:cNvSpPr/>
          <p:nvPr/>
        </p:nvSpPr>
        <p:spPr>
          <a:xfrm>
            <a:off x="3071802" y="142852"/>
            <a:ext cx="2571768" cy="642942"/>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fr-FR" u="sng" dirty="0" smtClean="0"/>
              <a:t>Les jardins Anglais</a:t>
            </a:r>
            <a:endParaRPr lang="fr-FR"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42844" y="214290"/>
            <a:ext cx="8786874" cy="6500858"/>
          </a:xfrm>
        </p:spPr>
        <p:txBody>
          <a:bodyPr anchor="t">
            <a:normAutofit/>
          </a:bodyPr>
          <a:lstStyle/>
          <a:p>
            <a:pPr>
              <a:lnSpc>
                <a:spcPct val="90000"/>
              </a:lnSpc>
            </a:pPr>
            <a:endParaRPr lang="fr-FR" sz="2400" dirty="0"/>
          </a:p>
        </p:txBody>
      </p:sp>
      <p:pic>
        <p:nvPicPr>
          <p:cNvPr id="3" name="Picture 10" descr="Thumb7">
            <a:hlinkClick r:id="rId2"/>
          </p:cNvPr>
          <p:cNvPicPr>
            <a:picLocks noChangeAspect="1" noChangeArrowheads="1"/>
          </p:cNvPicPr>
          <p:nvPr/>
        </p:nvPicPr>
        <p:blipFill>
          <a:blip r:embed="rId3"/>
          <a:srcRect/>
          <a:stretch>
            <a:fillRect/>
          </a:stretch>
        </p:blipFill>
        <p:spPr bwMode="auto">
          <a:xfrm>
            <a:off x="4857752" y="1928802"/>
            <a:ext cx="3873531" cy="2681289"/>
          </a:xfrm>
          <a:prstGeom prst="rect">
            <a:avLst/>
          </a:prstGeom>
          <a:noFill/>
        </p:spPr>
      </p:pic>
      <p:pic>
        <p:nvPicPr>
          <p:cNvPr id="4" name="Picture 12" descr="1_001"/>
          <p:cNvPicPr>
            <a:picLocks noChangeAspect="1" noChangeArrowheads="1"/>
          </p:cNvPicPr>
          <p:nvPr/>
        </p:nvPicPr>
        <p:blipFill>
          <a:blip r:embed="rId4"/>
          <a:srcRect/>
          <a:stretch>
            <a:fillRect/>
          </a:stretch>
        </p:blipFill>
        <p:spPr bwMode="auto">
          <a:xfrm>
            <a:off x="642910" y="1928802"/>
            <a:ext cx="3833813" cy="2654300"/>
          </a:xfrm>
          <a:prstGeom prst="rect">
            <a:avLst/>
          </a:prstGeom>
          <a:noFill/>
        </p:spPr>
      </p:pic>
      <p:sp>
        <p:nvSpPr>
          <p:cNvPr id="5" name="Rectangle à coins arrondis 4"/>
          <p:cNvSpPr/>
          <p:nvPr/>
        </p:nvSpPr>
        <p:spPr>
          <a:xfrm>
            <a:off x="2285984" y="357166"/>
            <a:ext cx="3857652" cy="107157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fr-FR" dirty="0" smtClean="0"/>
              <a:t>-les jardins japonais et chinois</a:t>
            </a:r>
            <a:endParaRPr lang="fr-FR" dirty="0"/>
          </a:p>
        </p:txBody>
      </p:sp>
      <p:sp>
        <p:nvSpPr>
          <p:cNvPr id="6" name="Rectangle 5"/>
          <p:cNvSpPr/>
          <p:nvPr/>
        </p:nvSpPr>
        <p:spPr>
          <a:xfrm>
            <a:off x="642910" y="4786322"/>
            <a:ext cx="1643074" cy="1928826"/>
          </a:xfrm>
          <a:prstGeom prst="rect">
            <a:avLst/>
          </a:prstGeom>
        </p:spPr>
        <p:style>
          <a:lnRef idx="2">
            <a:schemeClr val="dk1"/>
          </a:lnRef>
          <a:fillRef idx="1">
            <a:schemeClr val="lt1"/>
          </a:fillRef>
          <a:effectRef idx="0">
            <a:schemeClr val="dk1"/>
          </a:effectRef>
          <a:fontRef idx="minor">
            <a:schemeClr val="dk1"/>
          </a:fontRef>
        </p:style>
        <p:txBody>
          <a:bodyPr rtlCol="0" anchor="ctr"/>
          <a:lstStyle/>
          <a:p>
            <a:r>
              <a:rPr lang="fr-FR" dirty="0" smtClean="0"/>
              <a:t>-lac. -Puits.</a:t>
            </a:r>
            <a:br>
              <a:rPr lang="fr-FR" dirty="0" smtClean="0"/>
            </a:br>
            <a:r>
              <a:rPr lang="fr-FR" dirty="0" smtClean="0"/>
              <a:t>-Bassins.</a:t>
            </a:r>
            <a:br>
              <a:rPr lang="fr-FR" dirty="0" smtClean="0"/>
            </a:br>
            <a:r>
              <a:rPr lang="fr-FR" dirty="0" smtClean="0"/>
              <a:t>-Ils maritimes.</a:t>
            </a:r>
            <a:br>
              <a:rPr lang="fr-FR" dirty="0" smtClean="0"/>
            </a:br>
            <a:r>
              <a:rPr lang="fr-FR" dirty="0" smtClean="0"/>
              <a:t>-les pierres d’eau.</a:t>
            </a:r>
            <a:br>
              <a:rPr lang="fr-FR" dirty="0" smtClean="0"/>
            </a:br>
            <a:r>
              <a:rPr lang="fr-FR" dirty="0" smtClean="0"/>
              <a:t>-Les ponts.</a:t>
            </a:r>
            <a:br>
              <a:rPr lang="fr-FR" dirty="0" smtClean="0"/>
            </a:br>
            <a:endParaRPr lang="fr-FR"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à coins arrondis 5"/>
          <p:cNvSpPr/>
          <p:nvPr/>
        </p:nvSpPr>
        <p:spPr>
          <a:xfrm>
            <a:off x="3143240" y="214290"/>
            <a:ext cx="2857520" cy="857256"/>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fr-FR" b="1" i="1" dirty="0" smtClean="0">
                <a:solidFill>
                  <a:schemeClr val="tx1"/>
                </a:solidFill>
              </a:rPr>
              <a:t>Le rôle des espaces verts </a:t>
            </a:r>
            <a:endParaRPr lang="fr-FR" dirty="0">
              <a:solidFill>
                <a:schemeClr val="tx1"/>
              </a:solidFill>
            </a:endParaRPr>
          </a:p>
        </p:txBody>
      </p:sp>
      <p:sp>
        <p:nvSpPr>
          <p:cNvPr id="7" name="Rectangle 6"/>
          <p:cNvSpPr/>
          <p:nvPr/>
        </p:nvSpPr>
        <p:spPr>
          <a:xfrm>
            <a:off x="6357950" y="1214422"/>
            <a:ext cx="2214578" cy="71438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fr-FR" sz="1400" b="1" i="1" dirty="0" smtClean="0">
                <a:solidFill>
                  <a:schemeClr val="tx1"/>
                </a:solidFill>
              </a:rPr>
              <a:t>1 - une dimension paysagère</a:t>
            </a:r>
            <a:endParaRPr lang="fr-FR" sz="1400" dirty="0">
              <a:solidFill>
                <a:schemeClr val="tx1"/>
              </a:solidFill>
            </a:endParaRPr>
          </a:p>
        </p:txBody>
      </p:sp>
      <p:sp>
        <p:nvSpPr>
          <p:cNvPr id="9" name="Rectangle 8"/>
          <p:cNvSpPr/>
          <p:nvPr/>
        </p:nvSpPr>
        <p:spPr>
          <a:xfrm>
            <a:off x="6286512" y="2071678"/>
            <a:ext cx="2357454" cy="857256"/>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fr-FR" sz="1400" dirty="0" smtClean="0">
                <a:solidFill>
                  <a:schemeClr val="tx1"/>
                </a:solidFill>
              </a:rPr>
              <a:t>1-fonction de protection des ressources :</a:t>
            </a:r>
            <a:br>
              <a:rPr lang="fr-FR" sz="1400" dirty="0" smtClean="0">
                <a:solidFill>
                  <a:schemeClr val="tx1"/>
                </a:solidFill>
              </a:rPr>
            </a:br>
            <a:endParaRPr lang="fr-FR" sz="1400" dirty="0">
              <a:solidFill>
                <a:schemeClr val="tx1"/>
              </a:solidFill>
            </a:endParaRPr>
          </a:p>
        </p:txBody>
      </p:sp>
      <p:sp>
        <p:nvSpPr>
          <p:cNvPr id="10" name="Rectangle 9"/>
          <p:cNvSpPr/>
          <p:nvPr/>
        </p:nvSpPr>
        <p:spPr>
          <a:xfrm>
            <a:off x="7143768" y="3357562"/>
            <a:ext cx="1428760" cy="100013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fr-FR" sz="1400" b="1" i="1" dirty="0" smtClean="0">
                <a:solidFill>
                  <a:schemeClr val="tx1"/>
                </a:solidFill>
              </a:rPr>
              <a:t>1-1-la fonction climatique</a:t>
            </a:r>
            <a:endParaRPr lang="fr-FR" sz="1400" dirty="0">
              <a:solidFill>
                <a:schemeClr val="tx1"/>
              </a:solidFill>
            </a:endParaRPr>
          </a:p>
        </p:txBody>
      </p:sp>
      <p:sp>
        <p:nvSpPr>
          <p:cNvPr id="11" name="Rectangle 10"/>
          <p:cNvSpPr/>
          <p:nvPr/>
        </p:nvSpPr>
        <p:spPr>
          <a:xfrm>
            <a:off x="5500694" y="3357562"/>
            <a:ext cx="1500198" cy="107157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fr-FR" sz="1400" b="1" i="1" dirty="0" smtClean="0">
                <a:solidFill>
                  <a:schemeClr val="tx1"/>
                </a:solidFill>
              </a:rPr>
              <a:t>1-2-la fonction écologique</a:t>
            </a:r>
            <a:endParaRPr lang="fr-FR" sz="1400" dirty="0">
              <a:solidFill>
                <a:schemeClr val="tx1"/>
              </a:solidFill>
            </a:endParaRPr>
          </a:p>
        </p:txBody>
      </p:sp>
      <p:sp>
        <p:nvSpPr>
          <p:cNvPr id="12" name="Rectangle 11"/>
          <p:cNvSpPr/>
          <p:nvPr/>
        </p:nvSpPr>
        <p:spPr>
          <a:xfrm>
            <a:off x="3857620" y="3357562"/>
            <a:ext cx="1428760" cy="107157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fr-FR" sz="1400" b="1" i="1" dirty="0" smtClean="0">
                <a:solidFill>
                  <a:schemeClr val="tx1"/>
                </a:solidFill>
              </a:rPr>
              <a:t>1-3-la fonction architecturale </a:t>
            </a:r>
            <a:endParaRPr lang="fr-FR" sz="1400" dirty="0">
              <a:solidFill>
                <a:schemeClr val="tx1"/>
              </a:solidFill>
            </a:endParaRPr>
          </a:p>
        </p:txBody>
      </p:sp>
      <p:sp>
        <p:nvSpPr>
          <p:cNvPr id="13" name="Rectangle 12"/>
          <p:cNvSpPr/>
          <p:nvPr/>
        </p:nvSpPr>
        <p:spPr>
          <a:xfrm>
            <a:off x="5214942" y="4786322"/>
            <a:ext cx="2214578" cy="857256"/>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fr-FR" sz="1400" b="1" i="1" dirty="0" smtClean="0">
                <a:solidFill>
                  <a:schemeClr val="tx1"/>
                </a:solidFill>
              </a:rPr>
              <a:t>1- 4-la végétation une beauté naturelle:</a:t>
            </a:r>
            <a:br>
              <a:rPr lang="fr-FR" sz="1400" b="1" i="1" dirty="0" smtClean="0">
                <a:solidFill>
                  <a:schemeClr val="tx1"/>
                </a:solidFill>
              </a:rPr>
            </a:br>
            <a:endParaRPr lang="fr-FR" sz="1400" dirty="0">
              <a:solidFill>
                <a:schemeClr val="tx1"/>
              </a:solidFill>
            </a:endParaRPr>
          </a:p>
        </p:txBody>
      </p:sp>
      <p:sp>
        <p:nvSpPr>
          <p:cNvPr id="14" name="Rectangle 13"/>
          <p:cNvSpPr/>
          <p:nvPr/>
        </p:nvSpPr>
        <p:spPr>
          <a:xfrm>
            <a:off x="1857356" y="2285992"/>
            <a:ext cx="1714512" cy="92869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fr-FR" sz="1400" b="1" i="1" dirty="0" smtClean="0">
                <a:solidFill>
                  <a:schemeClr val="tx1"/>
                </a:solidFill>
              </a:rPr>
              <a:t>2- 1-la fonction récréative</a:t>
            </a:r>
            <a:endParaRPr lang="fr-FR" sz="1400" dirty="0">
              <a:solidFill>
                <a:schemeClr val="tx1"/>
              </a:solidFill>
            </a:endParaRPr>
          </a:p>
        </p:txBody>
      </p:sp>
      <p:sp>
        <p:nvSpPr>
          <p:cNvPr id="8" name="Rectangle 7"/>
          <p:cNvSpPr/>
          <p:nvPr/>
        </p:nvSpPr>
        <p:spPr>
          <a:xfrm>
            <a:off x="285720" y="1214422"/>
            <a:ext cx="2286016" cy="857256"/>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fr-FR" sz="1400" b="1" i="1" dirty="0" smtClean="0">
                <a:solidFill>
                  <a:schemeClr val="tx1"/>
                </a:solidFill>
              </a:rPr>
              <a:t>2 - Une dimension humaine :</a:t>
            </a:r>
            <a:endParaRPr lang="fr-FR" sz="1400" dirty="0">
              <a:solidFill>
                <a:schemeClr val="tx1"/>
              </a:solidFill>
            </a:endParaRPr>
          </a:p>
        </p:txBody>
      </p:sp>
      <p:sp>
        <p:nvSpPr>
          <p:cNvPr id="15" name="Rectangle 14"/>
          <p:cNvSpPr/>
          <p:nvPr/>
        </p:nvSpPr>
        <p:spPr>
          <a:xfrm>
            <a:off x="0" y="2285992"/>
            <a:ext cx="1643042" cy="92869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fr-FR" sz="1400" b="1" i="1" dirty="0" smtClean="0">
                <a:solidFill>
                  <a:schemeClr val="tx1"/>
                </a:solidFill>
              </a:rPr>
              <a:t>2-2-la fonction sanitaire : </a:t>
            </a:r>
            <a:endParaRPr lang="fr-FR" sz="1400" dirty="0">
              <a:solidFill>
                <a:schemeClr val="tx1"/>
              </a:solidFill>
            </a:endParaRPr>
          </a:p>
        </p:txBody>
      </p:sp>
      <p:sp>
        <p:nvSpPr>
          <p:cNvPr id="16" name="Rectangle 15"/>
          <p:cNvSpPr/>
          <p:nvPr/>
        </p:nvSpPr>
        <p:spPr>
          <a:xfrm>
            <a:off x="5214942" y="5857892"/>
            <a:ext cx="2214578" cy="857256"/>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fr-FR" sz="1400" b="1" i="1" dirty="0" smtClean="0">
                <a:solidFill>
                  <a:schemeClr val="tx1"/>
                </a:solidFill>
              </a:rPr>
              <a:t>Rôle de protection contre le bruit </a:t>
            </a:r>
            <a:br>
              <a:rPr lang="fr-FR" sz="1400" b="1" i="1" dirty="0" smtClean="0">
                <a:solidFill>
                  <a:schemeClr val="tx1"/>
                </a:solidFill>
              </a:rPr>
            </a:br>
            <a:endParaRPr lang="fr-FR" sz="1400" dirty="0">
              <a:solidFill>
                <a:schemeClr val="tx1"/>
              </a:solidFill>
            </a:endParaRPr>
          </a:p>
        </p:txBody>
      </p:sp>
      <p:cxnSp>
        <p:nvCxnSpPr>
          <p:cNvPr id="32" name="Connecteur en angle 31"/>
          <p:cNvCxnSpPr>
            <a:stCxn id="6" idx="1"/>
            <a:endCxn id="8" idx="3"/>
          </p:cNvCxnSpPr>
          <p:nvPr/>
        </p:nvCxnSpPr>
        <p:spPr>
          <a:xfrm rot="10800000" flipV="1">
            <a:off x="2571736" y="642918"/>
            <a:ext cx="571504" cy="1000132"/>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43" name="Forme 42"/>
          <p:cNvCxnSpPr>
            <a:stCxn id="9" idx="2"/>
          </p:cNvCxnSpPr>
          <p:nvPr/>
        </p:nvCxnSpPr>
        <p:spPr>
          <a:xfrm rot="5400000">
            <a:off x="5947182" y="1553753"/>
            <a:ext cx="142876" cy="2893239"/>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45" name="Connecteur droit 44"/>
          <p:cNvCxnSpPr>
            <a:endCxn id="12" idx="0"/>
          </p:cNvCxnSpPr>
          <p:nvPr/>
        </p:nvCxnSpPr>
        <p:spPr>
          <a:xfrm rot="5400000">
            <a:off x="4429124" y="3214686"/>
            <a:ext cx="285752"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53" name="Forme 52"/>
          <p:cNvCxnSpPr>
            <a:stCxn id="9" idx="2"/>
          </p:cNvCxnSpPr>
          <p:nvPr/>
        </p:nvCxnSpPr>
        <p:spPr>
          <a:xfrm rot="16200000" flipH="1">
            <a:off x="7590255" y="2803917"/>
            <a:ext cx="142876" cy="392909"/>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55" name="Connecteur droit 54"/>
          <p:cNvCxnSpPr>
            <a:endCxn id="10" idx="0"/>
          </p:cNvCxnSpPr>
          <p:nvPr/>
        </p:nvCxnSpPr>
        <p:spPr>
          <a:xfrm rot="5400000">
            <a:off x="7715272" y="3214686"/>
            <a:ext cx="285752"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81" name="Forme 80"/>
          <p:cNvCxnSpPr>
            <a:stCxn id="6" idx="3"/>
            <a:endCxn id="7" idx="0"/>
          </p:cNvCxnSpPr>
          <p:nvPr/>
        </p:nvCxnSpPr>
        <p:spPr>
          <a:xfrm>
            <a:off x="6000760" y="642918"/>
            <a:ext cx="1464479" cy="571504"/>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85" name="Connecteur droit 84"/>
          <p:cNvCxnSpPr>
            <a:stCxn id="7" idx="2"/>
            <a:endCxn id="9" idx="0"/>
          </p:cNvCxnSpPr>
          <p:nvPr/>
        </p:nvCxnSpPr>
        <p:spPr>
          <a:xfrm rot="5400000">
            <a:off x="7393801" y="2000240"/>
            <a:ext cx="142876"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87" name="Connecteur droit 86"/>
          <p:cNvCxnSpPr>
            <a:stCxn id="11" idx="0"/>
          </p:cNvCxnSpPr>
          <p:nvPr/>
        </p:nvCxnSpPr>
        <p:spPr>
          <a:xfrm rot="16200000" flipV="1">
            <a:off x="6090059" y="3196827"/>
            <a:ext cx="285752" cy="35717"/>
          </a:xfrm>
          <a:prstGeom prst="line">
            <a:avLst/>
          </a:prstGeom>
        </p:spPr>
        <p:style>
          <a:lnRef idx="1">
            <a:schemeClr val="accent1"/>
          </a:lnRef>
          <a:fillRef idx="0">
            <a:schemeClr val="accent1"/>
          </a:fillRef>
          <a:effectRef idx="0">
            <a:schemeClr val="accent1"/>
          </a:effectRef>
          <a:fontRef idx="minor">
            <a:schemeClr val="tx1"/>
          </a:fontRef>
        </p:style>
      </p:cxnSp>
      <p:cxnSp>
        <p:nvCxnSpPr>
          <p:cNvPr id="92" name="Connecteur droit 91"/>
          <p:cNvCxnSpPr/>
          <p:nvPr/>
        </p:nvCxnSpPr>
        <p:spPr>
          <a:xfrm>
            <a:off x="7858148" y="3070222"/>
            <a:ext cx="928694"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02" name="Connecteur droit 101"/>
          <p:cNvCxnSpPr/>
          <p:nvPr/>
        </p:nvCxnSpPr>
        <p:spPr>
          <a:xfrm rot="5400000">
            <a:off x="7715272" y="4143380"/>
            <a:ext cx="214314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05" name="Connecteur droit 104"/>
          <p:cNvCxnSpPr>
            <a:endCxn id="13" idx="3"/>
          </p:cNvCxnSpPr>
          <p:nvPr/>
        </p:nvCxnSpPr>
        <p:spPr>
          <a:xfrm rot="10800000">
            <a:off x="7429520" y="5214950"/>
            <a:ext cx="1357322"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09" name="Connecteur droit 108"/>
          <p:cNvCxnSpPr>
            <a:stCxn id="8" idx="2"/>
            <a:endCxn id="15" idx="0"/>
          </p:cNvCxnSpPr>
          <p:nvPr/>
        </p:nvCxnSpPr>
        <p:spPr>
          <a:xfrm rot="5400000">
            <a:off x="1017968" y="1875232"/>
            <a:ext cx="214314" cy="607207"/>
          </a:xfrm>
          <a:prstGeom prst="line">
            <a:avLst/>
          </a:prstGeom>
        </p:spPr>
        <p:style>
          <a:lnRef idx="1">
            <a:schemeClr val="accent1"/>
          </a:lnRef>
          <a:fillRef idx="0">
            <a:schemeClr val="accent1"/>
          </a:fillRef>
          <a:effectRef idx="0">
            <a:schemeClr val="accent1"/>
          </a:effectRef>
          <a:fontRef idx="minor">
            <a:schemeClr val="tx1"/>
          </a:fontRef>
        </p:style>
      </p:cxnSp>
      <p:cxnSp>
        <p:nvCxnSpPr>
          <p:cNvPr id="111" name="Connecteur droit 110"/>
          <p:cNvCxnSpPr>
            <a:stCxn id="8" idx="2"/>
            <a:endCxn id="14" idx="0"/>
          </p:cNvCxnSpPr>
          <p:nvPr/>
        </p:nvCxnSpPr>
        <p:spPr>
          <a:xfrm rot="16200000" flipH="1">
            <a:off x="1964513" y="1535893"/>
            <a:ext cx="214314" cy="1285884"/>
          </a:xfrm>
          <a:prstGeom prst="line">
            <a:avLst/>
          </a:prstGeom>
        </p:spPr>
        <p:style>
          <a:lnRef idx="1">
            <a:schemeClr val="accent1"/>
          </a:lnRef>
          <a:fillRef idx="0">
            <a:schemeClr val="accent1"/>
          </a:fillRef>
          <a:effectRef idx="0">
            <a:schemeClr val="accent1"/>
          </a:effectRef>
          <a:fontRef idx="minor">
            <a:schemeClr val="tx1"/>
          </a:fontRef>
        </p:style>
      </p:cxnSp>
      <p:cxnSp>
        <p:nvCxnSpPr>
          <p:cNvPr id="123" name="Connecteur droit 122"/>
          <p:cNvCxnSpPr/>
          <p:nvPr/>
        </p:nvCxnSpPr>
        <p:spPr>
          <a:xfrm rot="5400000">
            <a:off x="6108314" y="3464322"/>
            <a:ext cx="5642808"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25" name="Connecteur droit 124"/>
          <p:cNvCxnSpPr>
            <a:endCxn id="16" idx="3"/>
          </p:cNvCxnSpPr>
          <p:nvPr/>
        </p:nvCxnSpPr>
        <p:spPr>
          <a:xfrm rot="10800000">
            <a:off x="7429520" y="6286520"/>
            <a:ext cx="1500198"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0" name="Connecteur droit 129"/>
          <p:cNvCxnSpPr/>
          <p:nvPr/>
        </p:nvCxnSpPr>
        <p:spPr>
          <a:xfrm rot="10800000">
            <a:off x="7429520" y="642918"/>
            <a:ext cx="1500198"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214414" y="4857760"/>
            <a:ext cx="237566" cy="369332"/>
          </a:xfrm>
          <a:prstGeom prst="rect">
            <a:avLst/>
          </a:prstGeom>
        </p:spPr>
        <p:txBody>
          <a:bodyPr wrap="none">
            <a:spAutoFit/>
          </a:bodyPr>
          <a:lstStyle/>
          <a:p>
            <a:r>
              <a:rPr lang="fr-FR" b="1" i="1" dirty="0" smtClean="0"/>
              <a:t> </a:t>
            </a:r>
            <a:endParaRPr lang="fr-FR" dirty="0"/>
          </a:p>
        </p:txBody>
      </p:sp>
      <p:sp>
        <p:nvSpPr>
          <p:cNvPr id="11" name="Rectangle 10"/>
          <p:cNvSpPr/>
          <p:nvPr/>
        </p:nvSpPr>
        <p:spPr>
          <a:xfrm>
            <a:off x="5715008" y="2857496"/>
            <a:ext cx="2837572" cy="369332"/>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r>
              <a:rPr lang="fr-FR" b="1" i="1" dirty="0" smtClean="0"/>
              <a:t> 2-les espaces verts urbains </a:t>
            </a:r>
            <a:endParaRPr lang="fr-FR" dirty="0"/>
          </a:p>
        </p:txBody>
      </p:sp>
      <p:sp>
        <p:nvSpPr>
          <p:cNvPr id="6" name="Rectangle 5"/>
          <p:cNvSpPr/>
          <p:nvPr/>
        </p:nvSpPr>
        <p:spPr>
          <a:xfrm>
            <a:off x="285720" y="2857496"/>
            <a:ext cx="4612096" cy="369332"/>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r>
              <a:rPr lang="fr-FR" b="1" i="1" dirty="0" smtClean="0"/>
              <a:t>1- les espaces verts suburbains ou périurbains </a:t>
            </a:r>
            <a:endParaRPr lang="fr-FR" dirty="0"/>
          </a:p>
        </p:txBody>
      </p:sp>
      <p:sp>
        <p:nvSpPr>
          <p:cNvPr id="7" name="Rectangle 6"/>
          <p:cNvSpPr/>
          <p:nvPr/>
        </p:nvSpPr>
        <p:spPr>
          <a:xfrm>
            <a:off x="285720" y="4071942"/>
            <a:ext cx="1010213" cy="369332"/>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r>
              <a:rPr lang="fr-FR" b="1" i="1" dirty="0" smtClean="0"/>
              <a:t>les parcs</a:t>
            </a:r>
            <a:endParaRPr lang="fr-FR" dirty="0"/>
          </a:p>
        </p:txBody>
      </p:sp>
      <p:sp>
        <p:nvSpPr>
          <p:cNvPr id="9" name="Rectangle 8"/>
          <p:cNvSpPr/>
          <p:nvPr/>
        </p:nvSpPr>
        <p:spPr>
          <a:xfrm>
            <a:off x="1500166" y="4071942"/>
            <a:ext cx="1947906" cy="369332"/>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r>
              <a:rPr lang="fr-FR" b="1" i="1" dirty="0" smtClean="0"/>
              <a:t>les espaces boisés</a:t>
            </a:r>
            <a:r>
              <a:rPr lang="fr-FR" dirty="0" smtClean="0"/>
              <a:t> </a:t>
            </a:r>
            <a:endParaRPr lang="fr-FR" dirty="0"/>
          </a:p>
        </p:txBody>
      </p:sp>
      <p:sp>
        <p:nvSpPr>
          <p:cNvPr id="10" name="Rectangle 9"/>
          <p:cNvSpPr/>
          <p:nvPr/>
        </p:nvSpPr>
        <p:spPr>
          <a:xfrm>
            <a:off x="3643306" y="3929066"/>
            <a:ext cx="1279988" cy="646331"/>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r>
              <a:rPr lang="fr-FR" b="1" i="1" dirty="0" smtClean="0"/>
              <a:t>les espaces agricoles</a:t>
            </a:r>
            <a:r>
              <a:rPr lang="fr-FR" dirty="0" smtClean="0"/>
              <a:t> </a:t>
            </a:r>
            <a:endParaRPr lang="fr-FR" dirty="0"/>
          </a:p>
        </p:txBody>
      </p:sp>
      <p:sp>
        <p:nvSpPr>
          <p:cNvPr id="12" name="Rectangle 11"/>
          <p:cNvSpPr/>
          <p:nvPr/>
        </p:nvSpPr>
        <p:spPr>
          <a:xfrm>
            <a:off x="5429256" y="3916924"/>
            <a:ext cx="1112805" cy="369332"/>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r>
              <a:rPr lang="fr-FR" b="1" i="1" dirty="0" smtClean="0"/>
              <a:t>le square</a:t>
            </a:r>
            <a:r>
              <a:rPr lang="fr-FR" dirty="0" smtClean="0"/>
              <a:t> </a:t>
            </a:r>
            <a:endParaRPr lang="fr-FR" dirty="0"/>
          </a:p>
        </p:txBody>
      </p:sp>
      <p:sp>
        <p:nvSpPr>
          <p:cNvPr id="13" name="Rectangle 12"/>
          <p:cNvSpPr/>
          <p:nvPr/>
        </p:nvSpPr>
        <p:spPr>
          <a:xfrm>
            <a:off x="7166094" y="3904782"/>
            <a:ext cx="1335622" cy="369332"/>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r>
              <a:rPr lang="fr-FR" b="1" i="1" dirty="0" smtClean="0"/>
              <a:t>parc urbain </a:t>
            </a:r>
            <a:endParaRPr lang="fr-FR" dirty="0"/>
          </a:p>
        </p:txBody>
      </p:sp>
      <p:sp>
        <p:nvSpPr>
          <p:cNvPr id="14" name="Rectangle 13"/>
          <p:cNvSpPr/>
          <p:nvPr/>
        </p:nvSpPr>
        <p:spPr>
          <a:xfrm>
            <a:off x="6143636" y="4572008"/>
            <a:ext cx="1595309" cy="369332"/>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r>
              <a:rPr lang="fr-FR" b="1" i="1" dirty="0" smtClean="0"/>
              <a:t>le jardin public</a:t>
            </a:r>
            <a:endParaRPr lang="fr-FR" dirty="0"/>
          </a:p>
        </p:txBody>
      </p:sp>
      <p:sp>
        <p:nvSpPr>
          <p:cNvPr id="15" name="Rectangle à coins arrondis 14"/>
          <p:cNvSpPr/>
          <p:nvPr/>
        </p:nvSpPr>
        <p:spPr>
          <a:xfrm>
            <a:off x="3071802" y="571480"/>
            <a:ext cx="3429024" cy="1000132"/>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fr-FR" b="1" i="1" dirty="0" smtClean="0"/>
              <a:t>Les différentes catégories des espaces verts</a:t>
            </a:r>
            <a:endParaRPr lang="fr-FR" dirty="0"/>
          </a:p>
        </p:txBody>
      </p:sp>
      <p:cxnSp>
        <p:nvCxnSpPr>
          <p:cNvPr id="18" name="Connecteur droit 17"/>
          <p:cNvCxnSpPr>
            <a:stCxn id="11" idx="2"/>
            <a:endCxn id="13" idx="0"/>
          </p:cNvCxnSpPr>
          <p:nvPr/>
        </p:nvCxnSpPr>
        <p:spPr>
          <a:xfrm rot="16200000" flipH="1">
            <a:off x="7144872" y="3215749"/>
            <a:ext cx="677954" cy="700111"/>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20" name="Connecteur droit 19"/>
          <p:cNvCxnSpPr>
            <a:stCxn id="11" idx="2"/>
            <a:endCxn id="12" idx="0"/>
          </p:cNvCxnSpPr>
          <p:nvPr/>
        </p:nvCxnSpPr>
        <p:spPr>
          <a:xfrm rot="5400000">
            <a:off x="6214679" y="2997809"/>
            <a:ext cx="690096" cy="1148135"/>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22" name="Connecteur droit 21"/>
          <p:cNvCxnSpPr>
            <a:stCxn id="11" idx="2"/>
            <a:endCxn id="14" idx="0"/>
          </p:cNvCxnSpPr>
          <p:nvPr/>
        </p:nvCxnSpPr>
        <p:spPr>
          <a:xfrm rot="5400000">
            <a:off x="6364953" y="3803167"/>
            <a:ext cx="1345180" cy="192503"/>
          </a:xfrm>
          <a:prstGeom prst="bentConnector3">
            <a:avLst>
              <a:gd name="adj1" fmla="val 39004"/>
            </a:avLst>
          </a:prstGeom>
        </p:spPr>
        <p:style>
          <a:lnRef idx="1">
            <a:schemeClr val="accent1"/>
          </a:lnRef>
          <a:fillRef idx="0">
            <a:schemeClr val="accent1"/>
          </a:fillRef>
          <a:effectRef idx="0">
            <a:schemeClr val="accent1"/>
          </a:effectRef>
          <a:fontRef idx="minor">
            <a:schemeClr val="tx1"/>
          </a:fontRef>
        </p:style>
      </p:cxnSp>
      <p:cxnSp>
        <p:nvCxnSpPr>
          <p:cNvPr id="24" name="Connecteur droit 23"/>
          <p:cNvCxnSpPr>
            <a:stCxn id="6" idx="2"/>
            <a:endCxn id="10" idx="0"/>
          </p:cNvCxnSpPr>
          <p:nvPr/>
        </p:nvCxnSpPr>
        <p:spPr>
          <a:xfrm rot="16200000" flipH="1">
            <a:off x="3086415" y="2732181"/>
            <a:ext cx="702238" cy="1691532"/>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26" name="Connecteur droit 25"/>
          <p:cNvCxnSpPr>
            <a:stCxn id="6" idx="2"/>
            <a:endCxn id="9" idx="0"/>
          </p:cNvCxnSpPr>
          <p:nvPr/>
        </p:nvCxnSpPr>
        <p:spPr>
          <a:xfrm rot="5400000">
            <a:off x="2110387" y="3590561"/>
            <a:ext cx="845114" cy="117649"/>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28" name="Connecteur droit 27"/>
          <p:cNvCxnSpPr>
            <a:stCxn id="6" idx="2"/>
            <a:endCxn id="7" idx="0"/>
          </p:cNvCxnSpPr>
          <p:nvPr/>
        </p:nvCxnSpPr>
        <p:spPr>
          <a:xfrm rot="5400000">
            <a:off x="1268741" y="2748915"/>
            <a:ext cx="845114" cy="1800941"/>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34" name="Connecteur droit avec flèche 33"/>
          <p:cNvCxnSpPr>
            <a:stCxn id="15" idx="2"/>
            <a:endCxn id="11" idx="0"/>
          </p:cNvCxnSpPr>
          <p:nvPr/>
        </p:nvCxnSpPr>
        <p:spPr>
          <a:xfrm rot="16200000" flipH="1">
            <a:off x="5317112" y="1040814"/>
            <a:ext cx="1285884" cy="2347480"/>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6" name="Connecteur droit avec flèche 35"/>
          <p:cNvCxnSpPr>
            <a:stCxn id="15" idx="2"/>
            <a:endCxn id="6" idx="0"/>
          </p:cNvCxnSpPr>
          <p:nvPr/>
        </p:nvCxnSpPr>
        <p:spPr>
          <a:xfrm rot="5400000">
            <a:off x="3046099" y="1117281"/>
            <a:ext cx="1285884" cy="2194546"/>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42844" y="214290"/>
            <a:ext cx="8786874" cy="6500858"/>
          </a:xfrm>
        </p:spPr>
        <p:txBody>
          <a:bodyPr anchor="t">
            <a:normAutofit/>
          </a:bodyPr>
          <a:lstStyle/>
          <a:p>
            <a:r>
              <a:rPr lang="fr-FR" sz="2400" b="1" i="1" dirty="0" smtClean="0"/>
              <a:t>Les normes des espaces verts dans le monde : </a:t>
            </a:r>
            <a:r>
              <a:rPr lang="fr-FR" sz="2400" dirty="0" smtClean="0"/>
              <a:t/>
            </a:r>
            <a:br>
              <a:rPr lang="fr-FR" sz="2400" dirty="0" smtClean="0"/>
            </a:br>
            <a:r>
              <a:rPr lang="fr-FR" sz="2400" b="1" i="1" dirty="0" smtClean="0"/>
              <a:t> </a:t>
            </a:r>
            <a:endParaRPr lang="fr-FR" sz="2400" dirty="0"/>
          </a:p>
        </p:txBody>
      </p:sp>
      <p:graphicFrame>
        <p:nvGraphicFramePr>
          <p:cNvPr id="3" name="Tableau 2"/>
          <p:cNvGraphicFramePr>
            <a:graphicFrameLocks noGrp="1"/>
          </p:cNvGraphicFramePr>
          <p:nvPr/>
        </p:nvGraphicFramePr>
        <p:xfrm>
          <a:off x="714348" y="3143248"/>
          <a:ext cx="7286676" cy="2171716"/>
        </p:xfrm>
        <a:graphic>
          <a:graphicData uri="http://schemas.openxmlformats.org/drawingml/2006/table">
            <a:tbl>
              <a:tblPr firstRow="1" bandRow="1">
                <a:tableStyleId>{5940675A-B579-460E-94D1-54222C63F5DA}</a:tableStyleId>
              </a:tblPr>
              <a:tblGrid>
                <a:gridCol w="4098784"/>
                <a:gridCol w="3187892"/>
              </a:tblGrid>
              <a:tr h="542929">
                <a:tc>
                  <a:txBody>
                    <a:bodyPr/>
                    <a:lstStyle/>
                    <a:p>
                      <a:r>
                        <a:rPr lang="fr-FR" sz="1800" dirty="0" smtClean="0"/>
                        <a:t>Angleterre le londonien en possède</a:t>
                      </a:r>
                      <a:endParaRPr lang="fr-F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fr-FR" sz="1800" dirty="0" smtClean="0"/>
                        <a:t>10m²/habitant</a:t>
                      </a:r>
                      <a:endParaRPr lang="fr-F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542929">
                <a:tc>
                  <a:txBody>
                    <a:bodyPr/>
                    <a:lstStyle/>
                    <a:p>
                      <a:r>
                        <a:rPr lang="fr-FR" sz="1800" dirty="0" smtClean="0"/>
                        <a:t>Etats unis les Washingtoniens </a:t>
                      </a:r>
                      <a:endParaRPr lang="fr-F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fr-FR" sz="1800" dirty="0" smtClean="0"/>
                        <a:t>50m²/ habitant</a:t>
                      </a:r>
                      <a:endParaRPr lang="fr-F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542929">
                <a:tc>
                  <a:txBody>
                    <a:bodyPr/>
                    <a:lstStyle/>
                    <a:p>
                      <a:r>
                        <a:rPr lang="fr-FR" sz="1800" dirty="0" smtClean="0"/>
                        <a:t>Los Angles </a:t>
                      </a:r>
                      <a:endParaRPr lang="fr-F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fr-FR" sz="1800" dirty="0" smtClean="0"/>
                        <a:t>130m²/habitant</a:t>
                      </a:r>
                      <a:endParaRPr lang="fr-F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542929">
                <a:tc>
                  <a:txBody>
                    <a:bodyPr/>
                    <a:lstStyle/>
                    <a:p>
                      <a:r>
                        <a:rPr lang="fr-FR" sz="1800" dirty="0" smtClean="0"/>
                        <a:t>Allemagne</a:t>
                      </a:r>
                      <a:endParaRPr lang="fr-F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fr-FR" sz="1800" dirty="0" smtClean="0"/>
                        <a:t>13m²/habitant.</a:t>
                      </a:r>
                      <a:endParaRPr lang="fr-F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graphicFrame>
        <p:nvGraphicFramePr>
          <p:cNvPr id="4" name="Tableau 3"/>
          <p:cNvGraphicFramePr>
            <a:graphicFrameLocks noGrp="1"/>
          </p:cNvGraphicFramePr>
          <p:nvPr/>
        </p:nvGraphicFramePr>
        <p:xfrm>
          <a:off x="714348" y="1117274"/>
          <a:ext cx="7358114" cy="1454469"/>
        </p:xfrm>
        <a:graphic>
          <a:graphicData uri="http://schemas.openxmlformats.org/drawingml/2006/table">
            <a:tbl>
              <a:tblPr firstRow="1" bandRow="1">
                <a:tableStyleId>{5940675A-B579-460E-94D1-54222C63F5DA}</a:tableStyleId>
              </a:tblPr>
              <a:tblGrid>
                <a:gridCol w="3679057"/>
                <a:gridCol w="3679057"/>
              </a:tblGrid>
              <a:tr h="484823">
                <a:tc>
                  <a:txBody>
                    <a:bodyPr/>
                    <a:lstStyle/>
                    <a:p>
                      <a:r>
                        <a:rPr lang="fr-FR" sz="1800" dirty="0" smtClean="0"/>
                        <a:t>les jardins d’enfants</a:t>
                      </a:r>
                      <a:endParaRPr lang="fr-FR" dirty="0"/>
                    </a:p>
                  </a:txBody>
                  <a:tcPr/>
                </a:tc>
                <a:tc>
                  <a:txBody>
                    <a:bodyPr/>
                    <a:lstStyle/>
                    <a:p>
                      <a:r>
                        <a:rPr lang="fr-FR" sz="1800" dirty="0" smtClean="0"/>
                        <a:t>1.5 m²/habitant </a:t>
                      </a:r>
                      <a:endParaRPr lang="fr-FR" dirty="0"/>
                    </a:p>
                  </a:txBody>
                  <a:tcPr/>
                </a:tc>
              </a:tr>
              <a:tr h="484823">
                <a:tc>
                  <a:txBody>
                    <a:bodyPr/>
                    <a:lstStyle/>
                    <a:p>
                      <a:r>
                        <a:rPr lang="fr-FR" sz="1800" dirty="0" smtClean="0"/>
                        <a:t> les parcs et jardins d’agréments</a:t>
                      </a:r>
                      <a:endParaRPr lang="fr-FR" dirty="0"/>
                    </a:p>
                  </a:txBody>
                  <a:tcPr/>
                </a:tc>
                <a:tc>
                  <a:txBody>
                    <a:bodyPr/>
                    <a:lstStyle/>
                    <a:p>
                      <a:r>
                        <a:rPr lang="fr-FR" sz="1800" dirty="0" smtClean="0"/>
                        <a:t>4.5 m²/habitant </a:t>
                      </a:r>
                      <a:endParaRPr lang="fr-FR" dirty="0"/>
                    </a:p>
                  </a:txBody>
                  <a:tcPr/>
                </a:tc>
              </a:tr>
              <a:tr h="484823">
                <a:tc>
                  <a:txBody>
                    <a:bodyPr/>
                    <a:lstStyle/>
                    <a:p>
                      <a:r>
                        <a:rPr lang="fr-FR" sz="1800" dirty="0" smtClean="0"/>
                        <a:t>les terrains de sport</a:t>
                      </a:r>
                      <a:endParaRPr lang="fr-FR" dirty="0"/>
                    </a:p>
                  </a:txBody>
                  <a:tcPr/>
                </a:tc>
                <a:tc>
                  <a:txBody>
                    <a:bodyPr/>
                    <a:lstStyle/>
                    <a:p>
                      <a:r>
                        <a:rPr lang="fr-FR" sz="1800" dirty="0" smtClean="0"/>
                        <a:t>4 m²/habitant</a:t>
                      </a:r>
                      <a:endParaRPr lang="fr-FR" dirty="0"/>
                    </a:p>
                  </a:txBody>
                  <a:tcPr/>
                </a:tc>
              </a:tr>
            </a:tbl>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14282" y="214290"/>
            <a:ext cx="8715436" cy="6429420"/>
          </a:xfrm>
        </p:spPr>
        <p:txBody>
          <a:bodyPr anchor="ctr">
            <a:normAutofit/>
          </a:bodyPr>
          <a:lstStyle/>
          <a:p>
            <a:r>
              <a:rPr lang="fr-FR" sz="2400" dirty="0" smtClean="0"/>
              <a:t>ANALYSE PRATIQUE</a:t>
            </a:r>
            <a:endParaRPr lang="fr-FR" sz="24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14282" y="142852"/>
            <a:ext cx="8715436" cy="6500858"/>
          </a:xfrm>
        </p:spPr>
        <p:txBody>
          <a:bodyPr anchor="t">
            <a:normAutofit/>
          </a:bodyPr>
          <a:lstStyle/>
          <a:p>
            <a:pPr algn="l"/>
            <a:r>
              <a:rPr lang="fr-FR" sz="2400" dirty="0" smtClean="0"/>
              <a:t>Introduction:</a:t>
            </a:r>
            <a:br>
              <a:rPr lang="fr-FR" sz="2400" dirty="0" smtClean="0"/>
            </a:br>
            <a:r>
              <a:rPr lang="fr-FR" sz="2400" dirty="0" smtClean="0">
                <a:latin typeface="Times New Roman" pitchFamily="18" charset="0"/>
              </a:rPr>
              <a:t>Les espaces verts en Algérie  présente le même  cas que les autres pays du monde,  «La ville est inséparable de son environnement, son évolution  s’explique à partir de sa situation géographique,  des conditions climatique  et météorologiques  auxquelles  elle est soumise, de sa structure économique et de son héritage historique».</a:t>
            </a:r>
            <a:br>
              <a:rPr lang="fr-FR" sz="2400" dirty="0" smtClean="0">
                <a:latin typeface="Times New Roman" pitchFamily="18" charset="0"/>
              </a:rPr>
            </a:br>
            <a:r>
              <a:rPr lang="fr-FR" sz="2400" dirty="0" smtClean="0">
                <a:latin typeface="Times New Roman" pitchFamily="18" charset="0"/>
              </a:rPr>
              <a:t>           On va démontrer cette expérience, et va prendre un exemple très vivable en Algérie. C’est le cas de Constantine .</a:t>
            </a:r>
            <a:br>
              <a:rPr lang="fr-FR" sz="2400" dirty="0" smtClean="0">
                <a:latin typeface="Times New Roman" pitchFamily="18" charset="0"/>
              </a:rPr>
            </a:br>
            <a:endParaRPr lang="fr-FR" sz="24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7126" y="0"/>
            <a:ext cx="8786874" cy="6572296"/>
          </a:xfrm>
        </p:spPr>
        <p:txBody>
          <a:bodyPr anchor="t">
            <a:normAutofit fontScale="90000"/>
          </a:bodyPr>
          <a:lstStyle/>
          <a:p>
            <a:pPr algn="l"/>
            <a:r>
              <a:rPr lang="fr-FR" sz="2400" dirty="0" smtClean="0"/>
              <a:t>1-Les facteurs physiques:</a:t>
            </a:r>
            <a:br>
              <a:rPr lang="fr-FR" sz="2400" dirty="0" smtClean="0"/>
            </a:br>
            <a:r>
              <a:rPr lang="fr-FR" sz="2400" dirty="0" smtClean="0"/>
              <a:t> 1-1-la situation </a:t>
            </a:r>
            <a:br>
              <a:rPr lang="fr-FR" sz="2400" dirty="0" smtClean="0"/>
            </a:br>
            <a:r>
              <a:rPr lang="fr-FR" sz="2400" b="1" dirty="0" smtClean="0"/>
              <a:t>a- La wilaya</a:t>
            </a:r>
            <a:r>
              <a:rPr lang="fr-FR" sz="2400" b="1" i="1" dirty="0" smtClean="0"/>
              <a:t> </a:t>
            </a:r>
            <a:r>
              <a:rPr lang="fr-FR" sz="2400" b="1" dirty="0" smtClean="0"/>
              <a:t>:</a:t>
            </a:r>
            <a:br>
              <a:rPr lang="fr-FR" sz="2400" b="1" dirty="0" smtClean="0"/>
            </a:br>
            <a:r>
              <a:rPr lang="fr-FR" sz="2400" b="1" i="1" dirty="0" smtClean="0"/>
              <a:t> </a:t>
            </a:r>
            <a:r>
              <a:rPr lang="fr-FR" sz="2400" dirty="0" smtClean="0"/>
              <a:t>La wilaya de Constantine se situe dans le Nord Est Algérien, </a:t>
            </a:r>
            <a:br>
              <a:rPr lang="fr-FR" sz="2400" dirty="0" smtClean="0"/>
            </a:br>
            <a:r>
              <a:rPr lang="fr-FR" sz="2400" dirty="0" smtClean="0"/>
              <a:t>une superficie de 2227.77 km², </a:t>
            </a:r>
            <a:br>
              <a:rPr lang="fr-FR" sz="2400" dirty="0" smtClean="0"/>
            </a:br>
            <a:r>
              <a:rPr lang="fr-FR" sz="2400" dirty="0" smtClean="0"/>
              <a:t>limitée au:</a:t>
            </a:r>
            <a:br>
              <a:rPr lang="fr-FR" sz="2400" dirty="0" smtClean="0"/>
            </a:br>
            <a:r>
              <a:rPr lang="fr-FR" sz="2400" dirty="0" smtClean="0"/>
              <a:t> Nord </a:t>
            </a:r>
            <a:r>
              <a:rPr lang="fr-FR" sz="2400" dirty="0" smtClean="0"/>
              <a:t>par la wilaya de Skikda </a:t>
            </a:r>
            <a:br>
              <a:rPr lang="fr-FR" sz="2400" dirty="0" smtClean="0"/>
            </a:br>
            <a:r>
              <a:rPr lang="fr-FR" sz="2400" dirty="0" smtClean="0"/>
              <a:t>l’Ouest par la wilaya de Mila </a:t>
            </a:r>
            <a:br>
              <a:rPr lang="fr-FR" sz="2400" dirty="0" smtClean="0"/>
            </a:br>
            <a:r>
              <a:rPr lang="fr-FR" sz="2400" dirty="0" smtClean="0"/>
              <a:t>l’Est par la wilaya de Guelma </a:t>
            </a:r>
            <a:br>
              <a:rPr lang="fr-FR" sz="2400" dirty="0" smtClean="0"/>
            </a:br>
            <a:r>
              <a:rPr lang="fr-FR" sz="2400" dirty="0" smtClean="0"/>
              <a:t>Sud par la wilaya d’Oum El Bouaghi</a:t>
            </a:r>
            <a:br>
              <a:rPr lang="fr-FR" sz="2400" dirty="0" smtClean="0"/>
            </a:br>
            <a:r>
              <a:rPr lang="fr-FR" sz="2400" b="1" dirty="0" smtClean="0"/>
              <a:t>b- la commune : </a:t>
            </a:r>
            <a:br>
              <a:rPr lang="fr-FR" sz="2400" b="1" dirty="0" smtClean="0"/>
            </a:br>
            <a:r>
              <a:rPr lang="fr-FR" sz="2400" dirty="0" smtClean="0"/>
              <a:t>située au centre de la wilaya (centrée par rapport les douze communes). Elle est limitée au Nord par la commune d’El </a:t>
            </a:r>
            <a:r>
              <a:rPr lang="fr-FR" sz="2400" dirty="0" err="1" smtClean="0"/>
              <a:t>Hamma</a:t>
            </a:r>
            <a:r>
              <a:rPr lang="fr-FR" sz="2400" dirty="0" smtClean="0"/>
              <a:t> Bouziane et la commune de </a:t>
            </a:r>
            <a:r>
              <a:rPr lang="fr-FR" sz="2400" dirty="0" err="1" smtClean="0"/>
              <a:t>Didouche</a:t>
            </a:r>
            <a:r>
              <a:rPr lang="fr-FR" sz="2400" dirty="0" smtClean="0"/>
              <a:t> Mourad, la commune d’El </a:t>
            </a:r>
            <a:r>
              <a:rPr lang="fr-FR" sz="2400" dirty="0" err="1" smtClean="0"/>
              <a:t>Kharoub</a:t>
            </a:r>
            <a:r>
              <a:rPr lang="fr-FR" sz="2400" dirty="0" smtClean="0"/>
              <a:t>. </a:t>
            </a:r>
            <a:br>
              <a:rPr lang="fr-FR" sz="2400" dirty="0" smtClean="0"/>
            </a:br>
            <a:r>
              <a:rPr lang="fr-FR" sz="2400" dirty="0" smtClean="0"/>
              <a:t>à l’Est et Sud, et la commune de Ain Smara au Sud Ouest, et la commune d’Ibn </a:t>
            </a:r>
            <a:r>
              <a:rPr lang="fr-FR" sz="2400" dirty="0" err="1" smtClean="0"/>
              <a:t>Ziad</a:t>
            </a:r>
            <a:r>
              <a:rPr lang="fr-FR" sz="2400" dirty="0" smtClean="0"/>
              <a:t> à l’Ouest.</a:t>
            </a:r>
            <a:br>
              <a:rPr lang="fr-FR" sz="2400" dirty="0" smtClean="0"/>
            </a:br>
            <a:r>
              <a:rPr lang="fr-FR" sz="2400" dirty="0" smtClean="0"/>
              <a:t>  une surface de 230 km² répartie. </a:t>
            </a:r>
            <a:br>
              <a:rPr lang="fr-FR" sz="2400" dirty="0" smtClean="0"/>
            </a:br>
            <a:r>
              <a:rPr lang="fr-FR" sz="2400" dirty="0" smtClean="0"/>
              <a:t>neufs secteurs urbains : Sidi </a:t>
            </a:r>
            <a:r>
              <a:rPr lang="fr-FR" sz="2400" dirty="0" err="1" smtClean="0"/>
              <a:t>Rached</a:t>
            </a:r>
            <a:r>
              <a:rPr lang="fr-FR" sz="2400" dirty="0" smtClean="0"/>
              <a:t> ; Belle vue ; Sidi Mabrouk ; </a:t>
            </a:r>
            <a:r>
              <a:rPr lang="fr-FR" sz="2400" dirty="0" err="1" smtClean="0"/>
              <a:t>Boudra</a:t>
            </a:r>
            <a:r>
              <a:rPr lang="fr-FR" sz="2400" dirty="0" smtClean="0"/>
              <a:t> Salah ; 5 Juillet ; El Gammas ; El Kantara ; Les Muriers ;</a:t>
            </a:r>
            <a:r>
              <a:rPr lang="fr-FR" sz="2400" b="1" dirty="0" smtClean="0"/>
              <a:t> </a:t>
            </a:r>
            <a:r>
              <a:rPr lang="fr-FR" sz="2400" dirty="0" err="1" smtClean="0"/>
              <a:t>Ziadia</a:t>
            </a:r>
            <a:r>
              <a:rPr lang="fr-FR" sz="2400" dirty="0" smtClean="0"/>
              <a:t>.</a:t>
            </a:r>
            <a:br>
              <a:rPr lang="fr-FR" sz="2400" dirty="0" smtClean="0"/>
            </a:br>
            <a:r>
              <a:rPr lang="fr-FR" sz="2400" dirty="0" smtClean="0"/>
              <a:t/>
            </a:r>
            <a:br>
              <a:rPr lang="fr-FR" sz="2400" dirty="0" smtClean="0"/>
            </a:br>
            <a:endParaRPr lang="fr-FR" sz="24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algn="l"/>
            <a:r>
              <a:rPr lang="fr-FR" sz="2400" dirty="0" smtClean="0"/>
              <a:t> III) Facteur politique:</a:t>
            </a:r>
            <a:endParaRPr lang="fr-FR" sz="2400" dirty="0"/>
          </a:p>
        </p:txBody>
      </p:sp>
      <p:sp>
        <p:nvSpPr>
          <p:cNvPr id="3" name="Espace réservé du contenu 2"/>
          <p:cNvSpPr>
            <a:spLocks noGrp="1"/>
          </p:cNvSpPr>
          <p:nvPr>
            <p:ph idx="1"/>
          </p:nvPr>
        </p:nvSpPr>
        <p:spPr>
          <a:xfrm>
            <a:off x="571472" y="1214422"/>
            <a:ext cx="8301038" cy="4983179"/>
          </a:xfrm>
        </p:spPr>
        <p:txBody>
          <a:bodyPr/>
          <a:lstStyle/>
          <a:p>
            <a:pPr>
              <a:buNone/>
            </a:pPr>
            <a:r>
              <a:rPr lang="fr-FR" sz="2000" dirty="0" smtClean="0"/>
              <a:t>                                          -APC</a:t>
            </a:r>
          </a:p>
          <a:p>
            <a:pPr>
              <a:buNone/>
            </a:pPr>
            <a:r>
              <a:rPr lang="fr-FR" sz="2000" dirty="0" smtClean="0"/>
              <a:t>                                          -FORET</a:t>
            </a:r>
          </a:p>
          <a:p>
            <a:pPr>
              <a:buNone/>
            </a:pPr>
            <a:r>
              <a:rPr lang="fr-FR" sz="2000" dirty="0" smtClean="0"/>
              <a:t>                                          -WILAYA</a:t>
            </a:r>
          </a:p>
          <a:p>
            <a:pPr>
              <a:buNone/>
            </a:pPr>
            <a:r>
              <a:rPr lang="fr-FR" sz="2000" dirty="0" smtClean="0"/>
              <a:t>                                          -CITOYENNES</a:t>
            </a:r>
          </a:p>
          <a:p>
            <a:pPr>
              <a:buNone/>
            </a:pPr>
            <a:r>
              <a:rPr lang="fr-FR" sz="2400" dirty="0" smtClean="0"/>
              <a:t>VI) enquête</a:t>
            </a:r>
            <a:endParaRPr lang="fr-FR" sz="24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me 2"/>
          <p:cNvGraphicFramePr/>
          <p:nvPr/>
        </p:nvGraphicFramePr>
        <p:xfrm>
          <a:off x="214282" y="142852"/>
          <a:ext cx="8786874" cy="650085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42844" y="142852"/>
            <a:ext cx="9001156" cy="6572296"/>
          </a:xfrm>
        </p:spPr>
        <p:txBody>
          <a:bodyPr/>
          <a:lstStyle/>
          <a:p>
            <a:endParaRPr lang="fr-FR" dirty="0"/>
          </a:p>
        </p:txBody>
      </p:sp>
      <p:pic>
        <p:nvPicPr>
          <p:cNvPr id="4098" name="Picture 2"/>
          <p:cNvPicPr>
            <a:picLocks noChangeAspect="1" noChangeArrowheads="1"/>
          </p:cNvPicPr>
          <p:nvPr/>
        </p:nvPicPr>
        <p:blipFill>
          <a:blip r:embed="rId2"/>
          <a:srcRect/>
          <a:stretch>
            <a:fillRect/>
          </a:stretch>
        </p:blipFill>
        <p:spPr bwMode="auto">
          <a:xfrm>
            <a:off x="-9286972" y="-1714536"/>
            <a:ext cx="21217085" cy="1193014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0"/>
            <a:ext cx="9144000" cy="6858000"/>
          </a:xfrm>
        </p:spPr>
        <p:txBody>
          <a:bodyPr anchor="t">
            <a:normAutofit/>
          </a:bodyPr>
          <a:lstStyle/>
          <a:p>
            <a:pPr algn="l"/>
            <a:r>
              <a:rPr lang="fr-FR" sz="2400" b="1" i="1" dirty="0" smtClean="0"/>
              <a:t>-le climat :</a:t>
            </a:r>
            <a:r>
              <a:rPr lang="fr-FR" sz="2400" dirty="0" smtClean="0"/>
              <a:t> </a:t>
            </a:r>
            <a:r>
              <a:rPr lang="fr-FR" sz="2400" baseline="30000" dirty="0" smtClean="0"/>
              <a:t/>
            </a:r>
            <a:br>
              <a:rPr lang="fr-FR" sz="2400" baseline="30000" dirty="0" smtClean="0"/>
            </a:br>
            <a:r>
              <a:rPr lang="fr-FR" sz="2400" dirty="0" smtClean="0"/>
              <a:t>la ville de Constantine situe à 87 km au sud de la mer et de 630m à l’altitude. Elle se caractérise par un climat continental avec un hiver froid et humide et un été chaud et sec.  </a:t>
            </a:r>
            <a:br>
              <a:rPr lang="fr-FR" sz="2400" dirty="0" smtClean="0"/>
            </a:br>
            <a:r>
              <a:rPr lang="fr-FR" sz="2400" dirty="0" smtClean="0"/>
              <a:t>  </a:t>
            </a:r>
            <a:br>
              <a:rPr lang="fr-FR" sz="2400" dirty="0" smtClean="0"/>
            </a:br>
            <a:r>
              <a:rPr lang="fr-FR" sz="2400" dirty="0" smtClean="0"/>
              <a:t/>
            </a:r>
            <a:br>
              <a:rPr lang="fr-FR" sz="2400" dirty="0" smtClean="0"/>
            </a:br>
            <a:r>
              <a:rPr lang="fr-FR" sz="2400" dirty="0" smtClean="0"/>
              <a:t/>
            </a:r>
            <a:br>
              <a:rPr lang="fr-FR" sz="2400" dirty="0" smtClean="0"/>
            </a:br>
            <a:endParaRPr lang="fr-FR" sz="2400" dirty="0"/>
          </a:p>
        </p:txBody>
      </p:sp>
      <p:graphicFrame>
        <p:nvGraphicFramePr>
          <p:cNvPr id="3" name="Tableau 2"/>
          <p:cNvGraphicFramePr>
            <a:graphicFrameLocks noGrp="1"/>
          </p:cNvGraphicFramePr>
          <p:nvPr/>
        </p:nvGraphicFramePr>
        <p:xfrm>
          <a:off x="214282" y="1571612"/>
          <a:ext cx="8715434" cy="4786347"/>
        </p:xfrm>
        <a:graphic>
          <a:graphicData uri="http://schemas.openxmlformats.org/drawingml/2006/table">
            <a:tbl>
              <a:tblPr firstRow="1" bandRow="1">
                <a:effectLst/>
                <a:tableStyleId>{5940675A-B579-460E-94D1-54222C63F5DA}</a:tableStyleId>
              </a:tblPr>
              <a:tblGrid>
                <a:gridCol w="622531"/>
                <a:gridCol w="622531"/>
                <a:gridCol w="622531"/>
                <a:gridCol w="622531"/>
                <a:gridCol w="622531"/>
                <a:gridCol w="622531"/>
                <a:gridCol w="622531"/>
                <a:gridCol w="622531"/>
                <a:gridCol w="622531"/>
                <a:gridCol w="622531"/>
                <a:gridCol w="622531"/>
                <a:gridCol w="622531"/>
                <a:gridCol w="622531"/>
                <a:gridCol w="622531"/>
              </a:tblGrid>
              <a:tr h="394940">
                <a:tc>
                  <a:txBody>
                    <a:bodyPr/>
                    <a:lstStyle/>
                    <a:p>
                      <a:endParaRPr lang="fr-F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100" dirty="0">
                          <a:solidFill>
                            <a:srgbClr val="000000"/>
                          </a:solidFill>
                          <a:latin typeface="Calibri"/>
                          <a:ea typeface="Times New Roman"/>
                          <a:cs typeface="Times New Roman"/>
                        </a:rPr>
                        <a:t>JAN</a:t>
                      </a:r>
                      <a:endParaRPr lang="fr-FR" sz="1100" dirty="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100">
                          <a:solidFill>
                            <a:srgbClr val="000000"/>
                          </a:solidFill>
                          <a:latin typeface="Calibri"/>
                          <a:ea typeface="Times New Roman"/>
                          <a:cs typeface="Times New Roman"/>
                        </a:rPr>
                        <a:t>FEV</a:t>
                      </a:r>
                      <a:endParaRPr lang="fr-FR" sz="110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100">
                          <a:solidFill>
                            <a:srgbClr val="000000"/>
                          </a:solidFill>
                          <a:latin typeface="Calibri"/>
                          <a:ea typeface="Times New Roman"/>
                          <a:cs typeface="Times New Roman"/>
                        </a:rPr>
                        <a:t>MAR</a:t>
                      </a:r>
                      <a:endParaRPr lang="fr-FR" sz="110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100">
                          <a:solidFill>
                            <a:srgbClr val="000000"/>
                          </a:solidFill>
                          <a:latin typeface="Calibri"/>
                          <a:ea typeface="Times New Roman"/>
                          <a:cs typeface="Times New Roman"/>
                        </a:rPr>
                        <a:t>AVR</a:t>
                      </a:r>
                      <a:endParaRPr lang="fr-FR" sz="110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100">
                          <a:solidFill>
                            <a:srgbClr val="000000"/>
                          </a:solidFill>
                          <a:latin typeface="Calibri"/>
                          <a:ea typeface="Times New Roman"/>
                          <a:cs typeface="Times New Roman"/>
                        </a:rPr>
                        <a:t>MAI</a:t>
                      </a:r>
                      <a:endParaRPr lang="fr-FR" sz="110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100">
                          <a:solidFill>
                            <a:srgbClr val="000000"/>
                          </a:solidFill>
                          <a:latin typeface="Calibri"/>
                          <a:ea typeface="Times New Roman"/>
                          <a:cs typeface="Times New Roman"/>
                        </a:rPr>
                        <a:t>JUN</a:t>
                      </a:r>
                      <a:endParaRPr lang="fr-FR" sz="110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100">
                          <a:solidFill>
                            <a:srgbClr val="000000"/>
                          </a:solidFill>
                          <a:latin typeface="Calibri"/>
                          <a:ea typeface="Times New Roman"/>
                          <a:cs typeface="Times New Roman"/>
                        </a:rPr>
                        <a:t>JUI</a:t>
                      </a:r>
                      <a:endParaRPr lang="fr-FR" sz="110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100">
                          <a:solidFill>
                            <a:srgbClr val="000000"/>
                          </a:solidFill>
                          <a:latin typeface="Calibri"/>
                          <a:ea typeface="Times New Roman"/>
                          <a:cs typeface="Times New Roman"/>
                        </a:rPr>
                        <a:t>AOU</a:t>
                      </a:r>
                      <a:endParaRPr lang="fr-FR" sz="110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100">
                          <a:solidFill>
                            <a:srgbClr val="000000"/>
                          </a:solidFill>
                          <a:latin typeface="Calibri"/>
                          <a:ea typeface="Times New Roman"/>
                          <a:cs typeface="Times New Roman"/>
                        </a:rPr>
                        <a:t>SEP</a:t>
                      </a:r>
                      <a:endParaRPr lang="fr-FR" sz="110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100">
                          <a:solidFill>
                            <a:srgbClr val="000000"/>
                          </a:solidFill>
                          <a:latin typeface="Calibri"/>
                          <a:ea typeface="Times New Roman"/>
                          <a:cs typeface="Times New Roman"/>
                        </a:rPr>
                        <a:t>OCT</a:t>
                      </a:r>
                      <a:endParaRPr lang="fr-FR" sz="110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100">
                          <a:solidFill>
                            <a:srgbClr val="000000"/>
                          </a:solidFill>
                          <a:latin typeface="Calibri"/>
                          <a:ea typeface="Times New Roman"/>
                          <a:cs typeface="Times New Roman"/>
                        </a:rPr>
                        <a:t>NOV</a:t>
                      </a:r>
                      <a:endParaRPr lang="fr-FR" sz="110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100">
                          <a:solidFill>
                            <a:srgbClr val="000000"/>
                          </a:solidFill>
                          <a:latin typeface="Calibri"/>
                          <a:ea typeface="Times New Roman"/>
                          <a:cs typeface="Times New Roman"/>
                        </a:rPr>
                        <a:t>DEC</a:t>
                      </a:r>
                      <a:endParaRPr lang="fr-FR" sz="110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ct val="115000"/>
                        </a:lnSpc>
                        <a:spcAft>
                          <a:spcPts val="0"/>
                        </a:spcAft>
                      </a:pPr>
                      <a:r>
                        <a:rPr lang="fr-FR" sz="1100" dirty="0">
                          <a:solidFill>
                            <a:srgbClr val="000000"/>
                          </a:solidFill>
                          <a:latin typeface="Calibri"/>
                          <a:ea typeface="Times New Roman"/>
                          <a:cs typeface="Times New Roman"/>
                        </a:rPr>
                        <a:t> unité</a:t>
                      </a:r>
                      <a:endParaRPr lang="fr-FR" sz="1100" dirty="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410629">
                <a:tc>
                  <a:txBody>
                    <a:bodyPr/>
                    <a:lstStyle/>
                    <a:p>
                      <a:pPr algn="l">
                        <a:lnSpc>
                          <a:spcPct val="115000"/>
                        </a:lnSpc>
                        <a:spcAft>
                          <a:spcPts val="0"/>
                        </a:spcAft>
                      </a:pPr>
                      <a:r>
                        <a:rPr lang="fr-FR" sz="1100" dirty="0">
                          <a:solidFill>
                            <a:srgbClr val="000000"/>
                          </a:solidFill>
                          <a:latin typeface="Calibri"/>
                          <a:ea typeface="Times New Roman"/>
                          <a:cs typeface="Times New Roman"/>
                        </a:rPr>
                        <a:t>Pluie</a:t>
                      </a:r>
                      <a:endParaRPr lang="fr-FR" sz="1100" dirty="0">
                        <a:latin typeface="Calibri"/>
                        <a:ea typeface="Calibri"/>
                        <a:cs typeface="Times New Roman"/>
                      </a:endParaRPr>
                    </a:p>
                  </a:txBody>
                  <a:tcPr marL="44450" marR="4445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100" dirty="0">
                          <a:solidFill>
                            <a:srgbClr val="000000"/>
                          </a:solidFill>
                          <a:latin typeface="Calibri"/>
                          <a:ea typeface="Times New Roman"/>
                          <a:cs typeface="Times New Roman"/>
                        </a:rPr>
                        <a:t>9,9</a:t>
                      </a:r>
                      <a:endParaRPr lang="fr-FR" sz="1100" dirty="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100">
                          <a:solidFill>
                            <a:srgbClr val="000000"/>
                          </a:solidFill>
                          <a:latin typeface="Calibri"/>
                          <a:ea typeface="Times New Roman"/>
                          <a:cs typeface="Times New Roman"/>
                        </a:rPr>
                        <a:t>8,7</a:t>
                      </a:r>
                      <a:endParaRPr lang="fr-FR" sz="110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100">
                          <a:solidFill>
                            <a:srgbClr val="000000"/>
                          </a:solidFill>
                          <a:latin typeface="Calibri"/>
                          <a:ea typeface="Times New Roman"/>
                          <a:cs typeface="Times New Roman"/>
                        </a:rPr>
                        <a:t>72,6</a:t>
                      </a:r>
                      <a:endParaRPr lang="fr-FR" sz="110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100">
                          <a:solidFill>
                            <a:srgbClr val="000000"/>
                          </a:solidFill>
                          <a:latin typeface="Calibri"/>
                          <a:ea typeface="Times New Roman"/>
                          <a:cs typeface="Times New Roman"/>
                        </a:rPr>
                        <a:t>23,1</a:t>
                      </a:r>
                      <a:endParaRPr lang="fr-FR" sz="110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100">
                          <a:solidFill>
                            <a:srgbClr val="000000"/>
                          </a:solidFill>
                          <a:latin typeface="Calibri"/>
                          <a:ea typeface="Times New Roman"/>
                          <a:cs typeface="Times New Roman"/>
                        </a:rPr>
                        <a:t>58,2</a:t>
                      </a:r>
                      <a:endParaRPr lang="fr-FR" sz="110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100">
                          <a:solidFill>
                            <a:srgbClr val="000000"/>
                          </a:solidFill>
                          <a:latin typeface="Calibri"/>
                          <a:ea typeface="Times New Roman"/>
                          <a:cs typeface="Times New Roman"/>
                        </a:rPr>
                        <a:t>5,8</a:t>
                      </a:r>
                      <a:endParaRPr lang="fr-FR" sz="110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100">
                          <a:solidFill>
                            <a:srgbClr val="000000"/>
                          </a:solidFill>
                          <a:latin typeface="Calibri"/>
                          <a:ea typeface="Times New Roman"/>
                          <a:cs typeface="Times New Roman"/>
                        </a:rPr>
                        <a:t>11,3</a:t>
                      </a:r>
                      <a:endParaRPr lang="fr-FR" sz="110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100">
                          <a:solidFill>
                            <a:srgbClr val="000000"/>
                          </a:solidFill>
                          <a:latin typeface="Calibri"/>
                          <a:ea typeface="Times New Roman"/>
                          <a:cs typeface="Times New Roman"/>
                        </a:rPr>
                        <a:t>33,9</a:t>
                      </a:r>
                      <a:endParaRPr lang="fr-FR" sz="110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100">
                          <a:solidFill>
                            <a:srgbClr val="000000"/>
                          </a:solidFill>
                          <a:latin typeface="Calibri"/>
                          <a:ea typeface="Times New Roman"/>
                          <a:cs typeface="Times New Roman"/>
                        </a:rPr>
                        <a:t>38,8</a:t>
                      </a:r>
                      <a:endParaRPr lang="fr-FR" sz="110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100">
                          <a:solidFill>
                            <a:srgbClr val="000000"/>
                          </a:solidFill>
                          <a:latin typeface="Calibri"/>
                          <a:ea typeface="Times New Roman"/>
                          <a:cs typeface="Times New Roman"/>
                        </a:rPr>
                        <a:t>21,0</a:t>
                      </a:r>
                      <a:endParaRPr lang="fr-FR" sz="110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100">
                          <a:solidFill>
                            <a:srgbClr val="000000"/>
                          </a:solidFill>
                          <a:latin typeface="Calibri"/>
                          <a:ea typeface="Times New Roman"/>
                          <a:cs typeface="Times New Roman"/>
                        </a:rPr>
                        <a:t>37,6</a:t>
                      </a:r>
                      <a:endParaRPr lang="fr-FR" sz="110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100">
                          <a:solidFill>
                            <a:srgbClr val="000000"/>
                          </a:solidFill>
                          <a:latin typeface="Calibri"/>
                          <a:ea typeface="Times New Roman"/>
                          <a:cs typeface="Times New Roman"/>
                        </a:rPr>
                        <a:t>27,0</a:t>
                      </a:r>
                      <a:endParaRPr lang="fr-FR" sz="110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ct val="115000"/>
                        </a:lnSpc>
                        <a:spcAft>
                          <a:spcPts val="0"/>
                        </a:spcAft>
                      </a:pPr>
                      <a:r>
                        <a:rPr lang="fr-FR" sz="1100" dirty="0">
                          <a:solidFill>
                            <a:srgbClr val="000000"/>
                          </a:solidFill>
                          <a:latin typeface="Calibri"/>
                          <a:ea typeface="Times New Roman"/>
                          <a:cs typeface="Times New Roman"/>
                        </a:rPr>
                        <a:t>TOTAL en mm</a:t>
                      </a:r>
                      <a:endParaRPr lang="fr-FR" sz="1100" dirty="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94940">
                <a:tc>
                  <a:txBody>
                    <a:bodyPr/>
                    <a:lstStyle/>
                    <a:p>
                      <a:pPr algn="l">
                        <a:lnSpc>
                          <a:spcPct val="115000"/>
                        </a:lnSpc>
                        <a:spcAft>
                          <a:spcPts val="0"/>
                        </a:spcAft>
                      </a:pPr>
                      <a:r>
                        <a:rPr lang="fr-FR" sz="1100" dirty="0">
                          <a:solidFill>
                            <a:srgbClr val="000000"/>
                          </a:solidFill>
                          <a:latin typeface="Calibri"/>
                          <a:ea typeface="Times New Roman"/>
                          <a:cs typeface="Times New Roman"/>
                        </a:rPr>
                        <a:t>TMoy</a:t>
                      </a:r>
                      <a:endParaRPr lang="fr-FR" sz="1100" dirty="0">
                        <a:latin typeface="Calibri"/>
                        <a:ea typeface="Calibri"/>
                        <a:cs typeface="Times New Roman"/>
                      </a:endParaRPr>
                    </a:p>
                  </a:txBody>
                  <a:tcPr marL="44450" marR="4445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100" dirty="0">
                          <a:solidFill>
                            <a:srgbClr val="000000"/>
                          </a:solidFill>
                          <a:latin typeface="Calibri"/>
                          <a:ea typeface="Times New Roman"/>
                          <a:cs typeface="Times New Roman"/>
                        </a:rPr>
                        <a:t>7,4</a:t>
                      </a:r>
                      <a:endParaRPr lang="fr-FR" sz="1100" dirty="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100">
                          <a:solidFill>
                            <a:srgbClr val="000000"/>
                          </a:solidFill>
                          <a:latin typeface="Calibri"/>
                          <a:ea typeface="Times New Roman"/>
                          <a:cs typeface="Times New Roman"/>
                        </a:rPr>
                        <a:t>8,2</a:t>
                      </a:r>
                      <a:endParaRPr lang="fr-FR" sz="110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100">
                          <a:solidFill>
                            <a:srgbClr val="000000"/>
                          </a:solidFill>
                          <a:latin typeface="Calibri"/>
                          <a:ea typeface="Times New Roman"/>
                          <a:cs typeface="Times New Roman"/>
                        </a:rPr>
                        <a:t>9,7</a:t>
                      </a:r>
                      <a:endParaRPr lang="fr-FR" sz="110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100">
                          <a:solidFill>
                            <a:srgbClr val="000000"/>
                          </a:solidFill>
                          <a:latin typeface="Calibri"/>
                          <a:ea typeface="Times New Roman"/>
                          <a:cs typeface="Times New Roman"/>
                        </a:rPr>
                        <a:t>13,6</a:t>
                      </a:r>
                      <a:endParaRPr lang="fr-FR" sz="110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100">
                          <a:solidFill>
                            <a:srgbClr val="000000"/>
                          </a:solidFill>
                          <a:latin typeface="Calibri"/>
                          <a:ea typeface="Times New Roman"/>
                          <a:cs typeface="Times New Roman"/>
                        </a:rPr>
                        <a:t>18,3</a:t>
                      </a:r>
                      <a:endParaRPr lang="fr-FR" sz="110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100">
                          <a:solidFill>
                            <a:srgbClr val="000000"/>
                          </a:solidFill>
                          <a:latin typeface="Calibri"/>
                          <a:ea typeface="Times New Roman"/>
                          <a:cs typeface="Times New Roman"/>
                        </a:rPr>
                        <a:t>21,8</a:t>
                      </a:r>
                      <a:endParaRPr lang="fr-FR" sz="110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100">
                          <a:solidFill>
                            <a:srgbClr val="000000"/>
                          </a:solidFill>
                          <a:latin typeface="Calibri"/>
                          <a:ea typeface="Times New Roman"/>
                          <a:cs typeface="Times New Roman"/>
                        </a:rPr>
                        <a:t>27,1</a:t>
                      </a:r>
                      <a:endParaRPr lang="fr-FR" sz="110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100">
                          <a:solidFill>
                            <a:srgbClr val="000000"/>
                          </a:solidFill>
                          <a:latin typeface="Calibri"/>
                          <a:ea typeface="Times New Roman"/>
                          <a:cs typeface="Times New Roman"/>
                        </a:rPr>
                        <a:t>26,2</a:t>
                      </a:r>
                      <a:endParaRPr lang="fr-FR" sz="110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100">
                          <a:solidFill>
                            <a:srgbClr val="000000"/>
                          </a:solidFill>
                          <a:latin typeface="Calibri"/>
                          <a:ea typeface="Times New Roman"/>
                          <a:cs typeface="Times New Roman"/>
                        </a:rPr>
                        <a:t>21,7</a:t>
                      </a:r>
                      <a:endParaRPr lang="fr-FR" sz="110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100">
                          <a:solidFill>
                            <a:srgbClr val="000000"/>
                          </a:solidFill>
                          <a:latin typeface="Calibri"/>
                          <a:ea typeface="Times New Roman"/>
                          <a:cs typeface="Times New Roman"/>
                        </a:rPr>
                        <a:t>16,9</a:t>
                      </a:r>
                      <a:endParaRPr lang="fr-FR" sz="110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100">
                          <a:solidFill>
                            <a:srgbClr val="000000"/>
                          </a:solidFill>
                          <a:latin typeface="Calibri"/>
                          <a:ea typeface="Times New Roman"/>
                          <a:cs typeface="Times New Roman"/>
                        </a:rPr>
                        <a:t>10,3</a:t>
                      </a:r>
                      <a:endParaRPr lang="fr-FR" sz="110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100">
                          <a:solidFill>
                            <a:srgbClr val="000000"/>
                          </a:solidFill>
                          <a:latin typeface="Calibri"/>
                          <a:ea typeface="Times New Roman"/>
                          <a:cs typeface="Times New Roman"/>
                        </a:rPr>
                        <a:t>6,8</a:t>
                      </a:r>
                      <a:endParaRPr lang="fr-FR" sz="110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ct val="115000"/>
                        </a:lnSpc>
                        <a:spcAft>
                          <a:spcPts val="0"/>
                        </a:spcAft>
                      </a:pPr>
                      <a:r>
                        <a:rPr lang="fr-FR" sz="1100" dirty="0">
                          <a:solidFill>
                            <a:srgbClr val="000000"/>
                          </a:solidFill>
                          <a:latin typeface="Calibri"/>
                          <a:ea typeface="Times New Roman"/>
                          <a:cs typeface="Times New Roman"/>
                        </a:rPr>
                        <a:t>°C</a:t>
                      </a:r>
                      <a:endParaRPr lang="fr-FR" sz="1100" dirty="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94940">
                <a:tc>
                  <a:txBody>
                    <a:bodyPr/>
                    <a:lstStyle/>
                    <a:p>
                      <a:pPr algn="l">
                        <a:lnSpc>
                          <a:spcPct val="115000"/>
                        </a:lnSpc>
                        <a:spcAft>
                          <a:spcPts val="0"/>
                        </a:spcAft>
                      </a:pPr>
                      <a:r>
                        <a:rPr lang="fr-FR" sz="1100" dirty="0">
                          <a:solidFill>
                            <a:srgbClr val="000000"/>
                          </a:solidFill>
                          <a:latin typeface="Calibri"/>
                          <a:ea typeface="Times New Roman"/>
                          <a:cs typeface="Times New Roman"/>
                        </a:rPr>
                        <a:t>TMmax</a:t>
                      </a:r>
                      <a:endParaRPr lang="fr-FR" sz="1100" dirty="0">
                        <a:latin typeface="Calibri"/>
                        <a:ea typeface="Calibri"/>
                        <a:cs typeface="Times New Roman"/>
                      </a:endParaRPr>
                    </a:p>
                  </a:txBody>
                  <a:tcPr marL="44450" marR="4445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100" dirty="0">
                          <a:solidFill>
                            <a:srgbClr val="000000"/>
                          </a:solidFill>
                          <a:latin typeface="Calibri"/>
                          <a:ea typeface="Times New Roman"/>
                          <a:cs typeface="Times New Roman"/>
                        </a:rPr>
                        <a:t>13,9</a:t>
                      </a:r>
                      <a:endParaRPr lang="fr-FR" sz="1100" dirty="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100">
                          <a:solidFill>
                            <a:srgbClr val="000000"/>
                          </a:solidFill>
                          <a:latin typeface="Calibri"/>
                          <a:ea typeface="Times New Roman"/>
                          <a:cs typeface="Times New Roman"/>
                        </a:rPr>
                        <a:t>15,1</a:t>
                      </a:r>
                      <a:endParaRPr lang="fr-FR" sz="110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100">
                          <a:solidFill>
                            <a:srgbClr val="000000"/>
                          </a:solidFill>
                          <a:latin typeface="Calibri"/>
                          <a:ea typeface="Times New Roman"/>
                          <a:cs typeface="Times New Roman"/>
                        </a:rPr>
                        <a:t>16,2</a:t>
                      </a:r>
                      <a:endParaRPr lang="fr-FR" sz="110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100">
                          <a:solidFill>
                            <a:srgbClr val="000000"/>
                          </a:solidFill>
                          <a:latin typeface="Calibri"/>
                          <a:ea typeface="Times New Roman"/>
                          <a:cs typeface="Times New Roman"/>
                        </a:rPr>
                        <a:t>21,2</a:t>
                      </a:r>
                      <a:endParaRPr lang="fr-FR" sz="110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100">
                          <a:solidFill>
                            <a:srgbClr val="000000"/>
                          </a:solidFill>
                          <a:latin typeface="Calibri"/>
                          <a:ea typeface="Times New Roman"/>
                          <a:cs typeface="Times New Roman"/>
                        </a:rPr>
                        <a:t>25,8</a:t>
                      </a:r>
                      <a:endParaRPr lang="fr-FR" sz="110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100">
                          <a:solidFill>
                            <a:srgbClr val="000000"/>
                          </a:solidFill>
                          <a:latin typeface="Calibri"/>
                          <a:ea typeface="Times New Roman"/>
                          <a:cs typeface="Times New Roman"/>
                        </a:rPr>
                        <a:t>30,0</a:t>
                      </a:r>
                      <a:endParaRPr lang="fr-FR" sz="110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100">
                          <a:solidFill>
                            <a:srgbClr val="000000"/>
                          </a:solidFill>
                          <a:latin typeface="Calibri"/>
                          <a:ea typeface="Times New Roman"/>
                          <a:cs typeface="Times New Roman"/>
                        </a:rPr>
                        <a:t>35,8</a:t>
                      </a:r>
                      <a:endParaRPr lang="fr-FR" sz="110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100">
                          <a:solidFill>
                            <a:srgbClr val="000000"/>
                          </a:solidFill>
                          <a:latin typeface="Calibri"/>
                          <a:ea typeface="Times New Roman"/>
                          <a:cs typeface="Times New Roman"/>
                        </a:rPr>
                        <a:t>35,1</a:t>
                      </a:r>
                      <a:endParaRPr lang="fr-FR" sz="110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100">
                          <a:solidFill>
                            <a:srgbClr val="000000"/>
                          </a:solidFill>
                          <a:latin typeface="Calibri"/>
                          <a:ea typeface="Times New Roman"/>
                          <a:cs typeface="Times New Roman"/>
                        </a:rPr>
                        <a:t>29,1</a:t>
                      </a:r>
                      <a:endParaRPr lang="fr-FR" sz="110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100">
                          <a:solidFill>
                            <a:srgbClr val="000000"/>
                          </a:solidFill>
                          <a:latin typeface="Calibri"/>
                          <a:ea typeface="Times New Roman"/>
                          <a:cs typeface="Times New Roman"/>
                        </a:rPr>
                        <a:t>23,7</a:t>
                      </a:r>
                      <a:endParaRPr lang="fr-FR" sz="110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100">
                          <a:solidFill>
                            <a:srgbClr val="000000"/>
                          </a:solidFill>
                          <a:latin typeface="Calibri"/>
                          <a:ea typeface="Times New Roman"/>
                          <a:cs typeface="Times New Roman"/>
                        </a:rPr>
                        <a:t>16,3</a:t>
                      </a:r>
                      <a:endParaRPr lang="fr-FR" sz="110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100">
                          <a:solidFill>
                            <a:srgbClr val="000000"/>
                          </a:solidFill>
                          <a:latin typeface="Calibri"/>
                          <a:ea typeface="Times New Roman"/>
                          <a:cs typeface="Times New Roman"/>
                        </a:rPr>
                        <a:t>12,1</a:t>
                      </a:r>
                      <a:endParaRPr lang="fr-FR" sz="110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ct val="115000"/>
                        </a:lnSpc>
                        <a:spcAft>
                          <a:spcPts val="0"/>
                        </a:spcAft>
                      </a:pPr>
                      <a:r>
                        <a:rPr lang="fr-FR" sz="1100" dirty="0">
                          <a:solidFill>
                            <a:srgbClr val="000000"/>
                          </a:solidFill>
                          <a:latin typeface="Calibri"/>
                          <a:ea typeface="Times New Roman"/>
                          <a:cs typeface="Times New Roman"/>
                        </a:rPr>
                        <a:t>°C</a:t>
                      </a:r>
                      <a:endParaRPr lang="fr-FR" sz="1100" dirty="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94940">
                <a:tc>
                  <a:txBody>
                    <a:bodyPr/>
                    <a:lstStyle/>
                    <a:p>
                      <a:pPr algn="l">
                        <a:lnSpc>
                          <a:spcPct val="115000"/>
                        </a:lnSpc>
                        <a:spcAft>
                          <a:spcPts val="0"/>
                        </a:spcAft>
                      </a:pPr>
                      <a:r>
                        <a:rPr lang="fr-FR" sz="1100" dirty="0">
                          <a:solidFill>
                            <a:srgbClr val="000000"/>
                          </a:solidFill>
                          <a:latin typeface="Calibri"/>
                          <a:ea typeface="Times New Roman"/>
                          <a:cs typeface="Times New Roman"/>
                        </a:rPr>
                        <a:t>TMmin</a:t>
                      </a:r>
                      <a:endParaRPr lang="fr-FR" sz="1100" dirty="0">
                        <a:latin typeface="Calibri"/>
                        <a:ea typeface="Calibri"/>
                        <a:cs typeface="Times New Roman"/>
                      </a:endParaRPr>
                    </a:p>
                  </a:txBody>
                  <a:tcPr marL="44450" marR="4445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100" dirty="0">
                          <a:solidFill>
                            <a:srgbClr val="000000"/>
                          </a:solidFill>
                          <a:latin typeface="Calibri"/>
                          <a:ea typeface="Times New Roman"/>
                          <a:cs typeface="Times New Roman"/>
                        </a:rPr>
                        <a:t>1,7</a:t>
                      </a:r>
                      <a:endParaRPr lang="fr-FR" sz="1100" dirty="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100" dirty="0">
                          <a:solidFill>
                            <a:srgbClr val="000000"/>
                          </a:solidFill>
                          <a:latin typeface="Calibri"/>
                          <a:ea typeface="Times New Roman"/>
                          <a:cs typeface="Times New Roman"/>
                        </a:rPr>
                        <a:t>1,9</a:t>
                      </a:r>
                      <a:endParaRPr lang="fr-FR" sz="1100" dirty="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100" dirty="0">
                          <a:solidFill>
                            <a:srgbClr val="000000"/>
                          </a:solidFill>
                          <a:latin typeface="Calibri"/>
                          <a:ea typeface="Times New Roman"/>
                          <a:cs typeface="Times New Roman"/>
                        </a:rPr>
                        <a:t>3,6</a:t>
                      </a:r>
                      <a:endParaRPr lang="fr-FR" sz="1100" dirty="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100" dirty="0">
                          <a:solidFill>
                            <a:srgbClr val="000000"/>
                          </a:solidFill>
                          <a:latin typeface="Calibri"/>
                          <a:ea typeface="Times New Roman"/>
                          <a:cs typeface="Times New Roman"/>
                        </a:rPr>
                        <a:t>6,3</a:t>
                      </a:r>
                      <a:endParaRPr lang="fr-FR" sz="1100" dirty="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100" dirty="0">
                          <a:solidFill>
                            <a:srgbClr val="000000"/>
                          </a:solidFill>
                          <a:latin typeface="Calibri"/>
                          <a:ea typeface="Times New Roman"/>
                          <a:cs typeface="Times New Roman"/>
                        </a:rPr>
                        <a:t>11,7</a:t>
                      </a:r>
                      <a:endParaRPr lang="fr-FR" sz="1100" dirty="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100" dirty="0">
                          <a:solidFill>
                            <a:srgbClr val="000000"/>
                          </a:solidFill>
                          <a:latin typeface="Calibri"/>
                          <a:ea typeface="Times New Roman"/>
                          <a:cs typeface="Times New Roman"/>
                        </a:rPr>
                        <a:t>13,8</a:t>
                      </a:r>
                      <a:endParaRPr lang="fr-FR" sz="1100" dirty="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100" dirty="0">
                          <a:solidFill>
                            <a:srgbClr val="000000"/>
                          </a:solidFill>
                          <a:latin typeface="Calibri"/>
                          <a:ea typeface="Times New Roman"/>
                          <a:cs typeface="Times New Roman"/>
                        </a:rPr>
                        <a:t>19,0</a:t>
                      </a:r>
                      <a:endParaRPr lang="fr-FR" sz="1100" dirty="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100" dirty="0">
                          <a:solidFill>
                            <a:srgbClr val="000000"/>
                          </a:solidFill>
                          <a:latin typeface="Calibri"/>
                          <a:ea typeface="Times New Roman"/>
                          <a:cs typeface="Times New Roman"/>
                        </a:rPr>
                        <a:t>18,2</a:t>
                      </a:r>
                      <a:endParaRPr lang="fr-FR" sz="1100" dirty="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100" dirty="0">
                          <a:solidFill>
                            <a:srgbClr val="000000"/>
                          </a:solidFill>
                          <a:latin typeface="Calibri"/>
                          <a:ea typeface="Times New Roman"/>
                          <a:cs typeface="Times New Roman"/>
                        </a:rPr>
                        <a:t>16,0</a:t>
                      </a:r>
                      <a:endParaRPr lang="fr-FR" sz="1100" dirty="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100" dirty="0">
                          <a:solidFill>
                            <a:srgbClr val="000000"/>
                          </a:solidFill>
                          <a:latin typeface="Calibri"/>
                          <a:ea typeface="Times New Roman"/>
                          <a:cs typeface="Times New Roman"/>
                        </a:rPr>
                        <a:t>11,2</a:t>
                      </a:r>
                      <a:endParaRPr lang="fr-FR" sz="1100" dirty="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100" dirty="0">
                          <a:solidFill>
                            <a:srgbClr val="000000"/>
                          </a:solidFill>
                          <a:latin typeface="Calibri"/>
                          <a:ea typeface="Times New Roman"/>
                          <a:cs typeface="Times New Roman"/>
                        </a:rPr>
                        <a:t>5,1</a:t>
                      </a:r>
                      <a:endParaRPr lang="fr-FR" sz="1100" dirty="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100" dirty="0">
                          <a:solidFill>
                            <a:srgbClr val="000000"/>
                          </a:solidFill>
                          <a:latin typeface="Calibri"/>
                          <a:ea typeface="Times New Roman"/>
                          <a:cs typeface="Times New Roman"/>
                        </a:rPr>
                        <a:t>2,5</a:t>
                      </a:r>
                      <a:endParaRPr lang="fr-FR" sz="1100" dirty="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ct val="115000"/>
                        </a:lnSpc>
                        <a:spcAft>
                          <a:spcPts val="0"/>
                        </a:spcAft>
                      </a:pPr>
                      <a:r>
                        <a:rPr lang="fr-FR" sz="1100" dirty="0">
                          <a:solidFill>
                            <a:srgbClr val="000000"/>
                          </a:solidFill>
                          <a:latin typeface="Calibri"/>
                          <a:ea typeface="Times New Roman"/>
                          <a:cs typeface="Times New Roman"/>
                        </a:rPr>
                        <a:t>°C</a:t>
                      </a:r>
                      <a:endParaRPr lang="fr-FR" sz="1100" dirty="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94940">
                <a:tc>
                  <a:txBody>
                    <a:bodyPr/>
                    <a:lstStyle/>
                    <a:p>
                      <a:pPr algn="l">
                        <a:lnSpc>
                          <a:spcPct val="115000"/>
                        </a:lnSpc>
                        <a:spcAft>
                          <a:spcPts val="0"/>
                        </a:spcAft>
                      </a:pPr>
                      <a:r>
                        <a:rPr lang="fr-FR" sz="1100" dirty="0">
                          <a:solidFill>
                            <a:srgbClr val="000000"/>
                          </a:solidFill>
                          <a:latin typeface="Calibri"/>
                          <a:ea typeface="Times New Roman"/>
                          <a:cs typeface="Times New Roman"/>
                        </a:rPr>
                        <a:t>HMoy</a:t>
                      </a:r>
                      <a:endParaRPr lang="fr-FR" sz="1100" dirty="0">
                        <a:latin typeface="Calibri"/>
                        <a:ea typeface="Calibri"/>
                        <a:cs typeface="Times New Roman"/>
                      </a:endParaRPr>
                    </a:p>
                  </a:txBody>
                  <a:tcPr marL="44450" marR="4445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100" dirty="0">
                          <a:solidFill>
                            <a:srgbClr val="000000"/>
                          </a:solidFill>
                          <a:latin typeface="Calibri"/>
                          <a:ea typeface="Times New Roman"/>
                          <a:cs typeface="Times New Roman"/>
                        </a:rPr>
                        <a:t>81</a:t>
                      </a:r>
                      <a:endParaRPr lang="fr-FR" sz="1100" dirty="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100" dirty="0">
                          <a:solidFill>
                            <a:srgbClr val="000000"/>
                          </a:solidFill>
                          <a:latin typeface="Calibri"/>
                          <a:ea typeface="Times New Roman"/>
                          <a:cs typeface="Times New Roman"/>
                        </a:rPr>
                        <a:t>80</a:t>
                      </a:r>
                      <a:endParaRPr lang="fr-FR" sz="1100" dirty="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100" dirty="0">
                          <a:solidFill>
                            <a:srgbClr val="000000"/>
                          </a:solidFill>
                          <a:latin typeface="Calibri"/>
                          <a:ea typeface="Times New Roman"/>
                          <a:cs typeface="Times New Roman"/>
                        </a:rPr>
                        <a:t>79</a:t>
                      </a:r>
                      <a:endParaRPr lang="fr-FR" sz="1100" dirty="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100" dirty="0">
                          <a:solidFill>
                            <a:srgbClr val="000000"/>
                          </a:solidFill>
                          <a:latin typeface="Calibri"/>
                          <a:ea typeface="Times New Roman"/>
                          <a:cs typeface="Times New Roman"/>
                        </a:rPr>
                        <a:t>69</a:t>
                      </a:r>
                      <a:endParaRPr lang="fr-FR" sz="1100" dirty="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100" dirty="0">
                          <a:solidFill>
                            <a:srgbClr val="000000"/>
                          </a:solidFill>
                          <a:latin typeface="Calibri"/>
                          <a:ea typeface="Times New Roman"/>
                          <a:cs typeface="Times New Roman"/>
                        </a:rPr>
                        <a:t>68</a:t>
                      </a:r>
                      <a:endParaRPr lang="fr-FR" sz="1100" dirty="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100" dirty="0">
                          <a:solidFill>
                            <a:srgbClr val="000000"/>
                          </a:solidFill>
                          <a:latin typeface="Calibri"/>
                          <a:ea typeface="Times New Roman"/>
                          <a:cs typeface="Times New Roman"/>
                        </a:rPr>
                        <a:t>61</a:t>
                      </a:r>
                      <a:endParaRPr lang="fr-FR" sz="1100" dirty="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100" dirty="0">
                          <a:solidFill>
                            <a:srgbClr val="000000"/>
                          </a:solidFill>
                          <a:latin typeface="Calibri"/>
                          <a:ea typeface="Times New Roman"/>
                          <a:cs typeface="Times New Roman"/>
                        </a:rPr>
                        <a:t>51</a:t>
                      </a:r>
                      <a:endParaRPr lang="fr-FR" sz="1100" dirty="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100" dirty="0">
                          <a:solidFill>
                            <a:srgbClr val="000000"/>
                          </a:solidFill>
                          <a:latin typeface="Calibri"/>
                          <a:ea typeface="Times New Roman"/>
                          <a:cs typeface="Times New Roman"/>
                        </a:rPr>
                        <a:t>56</a:t>
                      </a:r>
                      <a:endParaRPr lang="fr-FR" sz="1100" dirty="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100" dirty="0">
                          <a:solidFill>
                            <a:srgbClr val="000000"/>
                          </a:solidFill>
                          <a:latin typeface="Calibri"/>
                          <a:ea typeface="Times New Roman"/>
                          <a:cs typeface="Times New Roman"/>
                        </a:rPr>
                        <a:t>68</a:t>
                      </a:r>
                      <a:endParaRPr lang="fr-FR" sz="1100" dirty="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100" dirty="0">
                          <a:solidFill>
                            <a:srgbClr val="000000"/>
                          </a:solidFill>
                          <a:latin typeface="Calibri"/>
                          <a:ea typeface="Times New Roman"/>
                          <a:cs typeface="Times New Roman"/>
                        </a:rPr>
                        <a:t>77</a:t>
                      </a:r>
                      <a:endParaRPr lang="fr-FR" sz="1100" dirty="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100" dirty="0">
                          <a:solidFill>
                            <a:srgbClr val="000000"/>
                          </a:solidFill>
                          <a:latin typeface="Calibri"/>
                          <a:ea typeface="Times New Roman"/>
                          <a:cs typeface="Times New Roman"/>
                        </a:rPr>
                        <a:t>76</a:t>
                      </a:r>
                      <a:endParaRPr lang="fr-FR" sz="1100" dirty="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100" dirty="0">
                          <a:solidFill>
                            <a:srgbClr val="000000"/>
                          </a:solidFill>
                          <a:latin typeface="Calibri"/>
                          <a:ea typeface="Times New Roman"/>
                          <a:cs typeface="Times New Roman"/>
                        </a:rPr>
                        <a:t>84</a:t>
                      </a:r>
                      <a:endParaRPr lang="fr-FR" sz="1100" dirty="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ct val="115000"/>
                        </a:lnSpc>
                        <a:spcAft>
                          <a:spcPts val="0"/>
                        </a:spcAft>
                      </a:pPr>
                      <a:r>
                        <a:rPr lang="fr-FR" sz="1100" dirty="0">
                          <a:solidFill>
                            <a:srgbClr val="000000"/>
                          </a:solidFill>
                          <a:latin typeface="Calibri"/>
                          <a:ea typeface="Times New Roman"/>
                          <a:cs typeface="Times New Roman"/>
                        </a:rPr>
                        <a:t>%</a:t>
                      </a:r>
                      <a:endParaRPr lang="fr-FR" sz="1100" dirty="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94940">
                <a:tc>
                  <a:txBody>
                    <a:bodyPr/>
                    <a:lstStyle/>
                    <a:p>
                      <a:pPr algn="l">
                        <a:lnSpc>
                          <a:spcPct val="115000"/>
                        </a:lnSpc>
                        <a:spcAft>
                          <a:spcPts val="0"/>
                        </a:spcAft>
                      </a:pPr>
                      <a:r>
                        <a:rPr lang="fr-FR" sz="1100" dirty="0">
                          <a:solidFill>
                            <a:srgbClr val="000000"/>
                          </a:solidFill>
                          <a:latin typeface="Calibri"/>
                          <a:ea typeface="Times New Roman"/>
                          <a:cs typeface="Times New Roman"/>
                        </a:rPr>
                        <a:t>V.Moy</a:t>
                      </a:r>
                      <a:endParaRPr lang="fr-FR" sz="1100" dirty="0">
                        <a:latin typeface="Calibri"/>
                        <a:ea typeface="Calibri"/>
                        <a:cs typeface="Times New Roman"/>
                      </a:endParaRPr>
                    </a:p>
                  </a:txBody>
                  <a:tcPr marL="44450" marR="4445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100" dirty="0">
                          <a:solidFill>
                            <a:srgbClr val="000000"/>
                          </a:solidFill>
                          <a:latin typeface="Calibri"/>
                          <a:ea typeface="Times New Roman"/>
                          <a:cs typeface="Times New Roman"/>
                        </a:rPr>
                        <a:t>1,6</a:t>
                      </a:r>
                      <a:endParaRPr lang="fr-FR" sz="1100" dirty="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100" dirty="0">
                          <a:solidFill>
                            <a:srgbClr val="000000"/>
                          </a:solidFill>
                          <a:latin typeface="Calibri"/>
                          <a:ea typeface="Times New Roman"/>
                          <a:cs typeface="Times New Roman"/>
                        </a:rPr>
                        <a:t>1,1</a:t>
                      </a:r>
                      <a:endParaRPr lang="fr-FR" sz="1100" dirty="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100" dirty="0">
                          <a:solidFill>
                            <a:srgbClr val="000000"/>
                          </a:solidFill>
                          <a:latin typeface="Calibri"/>
                          <a:ea typeface="Times New Roman"/>
                          <a:cs typeface="Times New Roman"/>
                        </a:rPr>
                        <a:t>2,8</a:t>
                      </a:r>
                      <a:endParaRPr lang="fr-FR" sz="1100" dirty="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100" dirty="0">
                          <a:solidFill>
                            <a:srgbClr val="000000"/>
                          </a:solidFill>
                          <a:latin typeface="Calibri"/>
                          <a:ea typeface="Times New Roman"/>
                          <a:cs typeface="Times New Roman"/>
                        </a:rPr>
                        <a:t>2,5</a:t>
                      </a:r>
                      <a:endParaRPr lang="fr-FR" sz="1100" dirty="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100" dirty="0">
                          <a:solidFill>
                            <a:srgbClr val="000000"/>
                          </a:solidFill>
                          <a:latin typeface="Calibri"/>
                          <a:ea typeface="Times New Roman"/>
                          <a:cs typeface="Times New Roman"/>
                        </a:rPr>
                        <a:t>2,4</a:t>
                      </a:r>
                      <a:endParaRPr lang="fr-FR" sz="1100" dirty="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100" dirty="0">
                          <a:solidFill>
                            <a:srgbClr val="000000"/>
                          </a:solidFill>
                          <a:latin typeface="Calibri"/>
                          <a:ea typeface="Times New Roman"/>
                          <a:cs typeface="Times New Roman"/>
                        </a:rPr>
                        <a:t>2,3</a:t>
                      </a:r>
                      <a:endParaRPr lang="fr-FR" sz="1100" dirty="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100" dirty="0">
                          <a:solidFill>
                            <a:srgbClr val="000000"/>
                          </a:solidFill>
                          <a:latin typeface="Calibri"/>
                          <a:ea typeface="Times New Roman"/>
                          <a:cs typeface="Times New Roman"/>
                        </a:rPr>
                        <a:t>2,3</a:t>
                      </a:r>
                      <a:endParaRPr lang="fr-FR" sz="1100" dirty="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100" dirty="0">
                          <a:solidFill>
                            <a:srgbClr val="000000"/>
                          </a:solidFill>
                          <a:latin typeface="Calibri"/>
                          <a:ea typeface="Times New Roman"/>
                          <a:cs typeface="Times New Roman"/>
                        </a:rPr>
                        <a:t>1,9</a:t>
                      </a:r>
                      <a:endParaRPr lang="fr-FR" sz="1100" dirty="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100" dirty="0">
                          <a:solidFill>
                            <a:srgbClr val="000000"/>
                          </a:solidFill>
                          <a:latin typeface="Calibri"/>
                          <a:ea typeface="Times New Roman"/>
                          <a:cs typeface="Times New Roman"/>
                        </a:rPr>
                        <a:t>1,7</a:t>
                      </a:r>
                      <a:endParaRPr lang="fr-FR" sz="1100" dirty="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100" dirty="0">
                          <a:solidFill>
                            <a:srgbClr val="000000"/>
                          </a:solidFill>
                          <a:latin typeface="Calibri"/>
                          <a:ea typeface="Times New Roman"/>
                          <a:cs typeface="Times New Roman"/>
                        </a:rPr>
                        <a:t>1,8</a:t>
                      </a:r>
                      <a:endParaRPr lang="fr-FR" sz="1100" dirty="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100" dirty="0">
                          <a:solidFill>
                            <a:srgbClr val="000000"/>
                          </a:solidFill>
                          <a:latin typeface="Calibri"/>
                          <a:ea typeface="Times New Roman"/>
                          <a:cs typeface="Times New Roman"/>
                        </a:rPr>
                        <a:t>2,5</a:t>
                      </a:r>
                      <a:endParaRPr lang="fr-FR" sz="1100" dirty="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100" dirty="0">
                          <a:solidFill>
                            <a:srgbClr val="000000"/>
                          </a:solidFill>
                          <a:latin typeface="Calibri"/>
                          <a:ea typeface="Times New Roman"/>
                          <a:cs typeface="Times New Roman"/>
                        </a:rPr>
                        <a:t>2,5</a:t>
                      </a:r>
                      <a:endParaRPr lang="fr-FR" sz="1100" dirty="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ct val="115000"/>
                        </a:lnSpc>
                        <a:spcAft>
                          <a:spcPts val="0"/>
                        </a:spcAft>
                      </a:pPr>
                      <a:r>
                        <a:rPr lang="fr-FR" sz="1100" dirty="0">
                          <a:solidFill>
                            <a:srgbClr val="000000"/>
                          </a:solidFill>
                          <a:latin typeface="Calibri"/>
                          <a:ea typeface="Times New Roman"/>
                          <a:cs typeface="Times New Roman"/>
                        </a:rPr>
                        <a:t>m/s</a:t>
                      </a:r>
                      <a:endParaRPr lang="fr-FR" sz="1100" dirty="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94940">
                <a:tc>
                  <a:txBody>
                    <a:bodyPr/>
                    <a:lstStyle/>
                    <a:p>
                      <a:pPr algn="l">
                        <a:lnSpc>
                          <a:spcPct val="115000"/>
                        </a:lnSpc>
                        <a:spcAft>
                          <a:spcPts val="0"/>
                        </a:spcAft>
                      </a:pPr>
                      <a:r>
                        <a:rPr lang="fr-FR" sz="1100" dirty="0">
                          <a:solidFill>
                            <a:srgbClr val="000000"/>
                          </a:solidFill>
                          <a:latin typeface="Calibri"/>
                          <a:ea typeface="Times New Roman"/>
                          <a:cs typeface="Times New Roman"/>
                        </a:rPr>
                        <a:t>V.Max</a:t>
                      </a:r>
                      <a:endParaRPr lang="fr-FR" sz="1100" dirty="0">
                        <a:latin typeface="Calibri"/>
                        <a:ea typeface="Calibri"/>
                        <a:cs typeface="Times New Roman"/>
                      </a:endParaRPr>
                    </a:p>
                  </a:txBody>
                  <a:tcPr marL="44450" marR="4445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100" dirty="0">
                          <a:solidFill>
                            <a:srgbClr val="000000"/>
                          </a:solidFill>
                          <a:latin typeface="Calibri"/>
                          <a:ea typeface="Times New Roman"/>
                          <a:cs typeface="Times New Roman"/>
                        </a:rPr>
                        <a:t>18</a:t>
                      </a:r>
                      <a:endParaRPr lang="fr-FR" sz="1100" dirty="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100" dirty="0">
                          <a:solidFill>
                            <a:srgbClr val="000000"/>
                          </a:solidFill>
                          <a:latin typeface="Calibri"/>
                          <a:ea typeface="Times New Roman"/>
                          <a:cs typeface="Times New Roman"/>
                        </a:rPr>
                        <a:t>12</a:t>
                      </a:r>
                      <a:endParaRPr lang="fr-FR" sz="1100" dirty="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100" dirty="0">
                          <a:solidFill>
                            <a:srgbClr val="000000"/>
                          </a:solidFill>
                          <a:latin typeface="Calibri"/>
                          <a:ea typeface="Times New Roman"/>
                          <a:cs typeface="Times New Roman"/>
                        </a:rPr>
                        <a:t>21</a:t>
                      </a:r>
                      <a:endParaRPr lang="fr-FR" sz="1100" dirty="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100" dirty="0">
                          <a:solidFill>
                            <a:srgbClr val="000000"/>
                          </a:solidFill>
                          <a:latin typeface="Calibri"/>
                          <a:ea typeface="Times New Roman"/>
                          <a:cs typeface="Times New Roman"/>
                        </a:rPr>
                        <a:t>20</a:t>
                      </a:r>
                      <a:endParaRPr lang="fr-FR" sz="1100" dirty="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100" dirty="0">
                          <a:solidFill>
                            <a:srgbClr val="000000"/>
                          </a:solidFill>
                          <a:latin typeface="Calibri"/>
                          <a:ea typeface="Times New Roman"/>
                          <a:cs typeface="Times New Roman"/>
                        </a:rPr>
                        <a:t>18</a:t>
                      </a:r>
                      <a:endParaRPr lang="fr-FR" sz="1100" dirty="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100" dirty="0">
                          <a:solidFill>
                            <a:srgbClr val="000000"/>
                          </a:solidFill>
                          <a:latin typeface="Calibri"/>
                          <a:ea typeface="Times New Roman"/>
                          <a:cs typeface="Times New Roman"/>
                        </a:rPr>
                        <a:t>16</a:t>
                      </a:r>
                      <a:endParaRPr lang="fr-FR" sz="1100" dirty="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100" dirty="0">
                          <a:solidFill>
                            <a:srgbClr val="000000"/>
                          </a:solidFill>
                          <a:latin typeface="Calibri"/>
                          <a:ea typeface="Times New Roman"/>
                          <a:cs typeface="Times New Roman"/>
                        </a:rPr>
                        <a:t>25</a:t>
                      </a:r>
                      <a:endParaRPr lang="fr-FR" sz="1100" dirty="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100" dirty="0">
                          <a:solidFill>
                            <a:srgbClr val="000000"/>
                          </a:solidFill>
                          <a:latin typeface="Calibri"/>
                          <a:ea typeface="Times New Roman"/>
                          <a:cs typeface="Times New Roman"/>
                        </a:rPr>
                        <a:t>29</a:t>
                      </a:r>
                      <a:endParaRPr lang="fr-FR" sz="1100" dirty="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100" dirty="0">
                          <a:solidFill>
                            <a:srgbClr val="000000"/>
                          </a:solidFill>
                          <a:latin typeface="Calibri"/>
                          <a:ea typeface="Times New Roman"/>
                          <a:cs typeface="Times New Roman"/>
                        </a:rPr>
                        <a:t>18</a:t>
                      </a:r>
                      <a:endParaRPr lang="fr-FR" sz="1100" dirty="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100" dirty="0">
                          <a:solidFill>
                            <a:srgbClr val="000000"/>
                          </a:solidFill>
                          <a:latin typeface="Calibri"/>
                          <a:ea typeface="Times New Roman"/>
                          <a:cs typeface="Times New Roman"/>
                        </a:rPr>
                        <a:t>17</a:t>
                      </a:r>
                      <a:endParaRPr lang="fr-FR" sz="1100" dirty="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100" dirty="0">
                          <a:solidFill>
                            <a:srgbClr val="000000"/>
                          </a:solidFill>
                          <a:latin typeface="Calibri"/>
                          <a:ea typeface="Times New Roman"/>
                          <a:cs typeface="Times New Roman"/>
                        </a:rPr>
                        <a:t>19</a:t>
                      </a:r>
                      <a:endParaRPr lang="fr-FR" sz="1100" dirty="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100" dirty="0">
                          <a:solidFill>
                            <a:srgbClr val="000000"/>
                          </a:solidFill>
                          <a:latin typeface="Calibri"/>
                          <a:ea typeface="Times New Roman"/>
                          <a:cs typeface="Times New Roman"/>
                        </a:rPr>
                        <a:t>16</a:t>
                      </a:r>
                      <a:endParaRPr lang="fr-FR" sz="1100" dirty="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ct val="115000"/>
                        </a:lnSpc>
                        <a:spcAft>
                          <a:spcPts val="0"/>
                        </a:spcAft>
                      </a:pPr>
                      <a:r>
                        <a:rPr lang="fr-FR" sz="1100" dirty="0">
                          <a:solidFill>
                            <a:srgbClr val="000000"/>
                          </a:solidFill>
                          <a:latin typeface="Calibri"/>
                          <a:ea typeface="Times New Roman"/>
                          <a:cs typeface="Times New Roman"/>
                        </a:rPr>
                        <a:t>m/s</a:t>
                      </a:r>
                      <a:endParaRPr lang="fr-FR" sz="1100" dirty="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94940">
                <a:tc>
                  <a:txBody>
                    <a:bodyPr/>
                    <a:lstStyle/>
                    <a:p>
                      <a:pPr algn="l">
                        <a:lnSpc>
                          <a:spcPct val="115000"/>
                        </a:lnSpc>
                        <a:spcAft>
                          <a:spcPts val="0"/>
                        </a:spcAft>
                      </a:pPr>
                      <a:r>
                        <a:rPr lang="fr-FR" sz="1100" dirty="0">
                          <a:solidFill>
                            <a:srgbClr val="000000"/>
                          </a:solidFill>
                          <a:latin typeface="Calibri"/>
                          <a:ea typeface="Times New Roman"/>
                          <a:cs typeface="Times New Roman"/>
                        </a:rPr>
                        <a:t>Date</a:t>
                      </a:r>
                      <a:endParaRPr lang="fr-FR" sz="1100" dirty="0">
                        <a:latin typeface="Calibri"/>
                        <a:ea typeface="Calibri"/>
                        <a:cs typeface="Times New Roman"/>
                      </a:endParaRPr>
                    </a:p>
                  </a:txBody>
                  <a:tcPr marL="44450" marR="4445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100" dirty="0">
                          <a:solidFill>
                            <a:srgbClr val="000000"/>
                          </a:solidFill>
                          <a:latin typeface="Calibri"/>
                          <a:ea typeface="Times New Roman"/>
                          <a:cs typeface="Times New Roman"/>
                        </a:rPr>
                        <a:t>23</a:t>
                      </a:r>
                      <a:endParaRPr lang="fr-FR" sz="1100" dirty="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100" dirty="0">
                          <a:solidFill>
                            <a:srgbClr val="000000"/>
                          </a:solidFill>
                          <a:latin typeface="Calibri"/>
                          <a:ea typeface="Times New Roman"/>
                          <a:cs typeface="Times New Roman"/>
                        </a:rPr>
                        <a:t>4</a:t>
                      </a:r>
                      <a:endParaRPr lang="fr-FR" sz="1100" dirty="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100" dirty="0">
                          <a:solidFill>
                            <a:srgbClr val="000000"/>
                          </a:solidFill>
                          <a:latin typeface="Calibri"/>
                          <a:ea typeface="Times New Roman"/>
                          <a:cs typeface="Times New Roman"/>
                        </a:rPr>
                        <a:t>27</a:t>
                      </a:r>
                      <a:endParaRPr lang="fr-FR" sz="1100" dirty="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100" dirty="0">
                          <a:solidFill>
                            <a:srgbClr val="000000"/>
                          </a:solidFill>
                          <a:latin typeface="Calibri"/>
                          <a:ea typeface="Times New Roman"/>
                          <a:cs typeface="Times New Roman"/>
                        </a:rPr>
                        <a:t>18</a:t>
                      </a:r>
                      <a:endParaRPr lang="fr-FR" sz="1100" dirty="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100" dirty="0">
                          <a:solidFill>
                            <a:srgbClr val="000000"/>
                          </a:solidFill>
                          <a:latin typeface="Calibri"/>
                          <a:ea typeface="Times New Roman"/>
                          <a:cs typeface="Times New Roman"/>
                        </a:rPr>
                        <a:t>18</a:t>
                      </a:r>
                      <a:endParaRPr lang="fr-FR" sz="1100" dirty="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100" dirty="0">
                          <a:solidFill>
                            <a:srgbClr val="000000"/>
                          </a:solidFill>
                          <a:latin typeface="Calibri"/>
                          <a:ea typeface="Times New Roman"/>
                          <a:cs typeface="Times New Roman"/>
                        </a:rPr>
                        <a:t>16</a:t>
                      </a:r>
                      <a:endParaRPr lang="fr-FR" sz="1100" dirty="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100" dirty="0">
                          <a:solidFill>
                            <a:srgbClr val="000000"/>
                          </a:solidFill>
                          <a:latin typeface="Calibri"/>
                          <a:ea typeface="Times New Roman"/>
                          <a:cs typeface="Times New Roman"/>
                        </a:rPr>
                        <a:t>9</a:t>
                      </a:r>
                      <a:endParaRPr lang="fr-FR" sz="1100" dirty="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100" dirty="0">
                          <a:solidFill>
                            <a:srgbClr val="000000"/>
                          </a:solidFill>
                          <a:latin typeface="Calibri"/>
                          <a:ea typeface="Times New Roman"/>
                          <a:cs typeface="Times New Roman"/>
                        </a:rPr>
                        <a:t>19</a:t>
                      </a:r>
                      <a:endParaRPr lang="fr-FR" sz="1100" dirty="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100" dirty="0">
                          <a:solidFill>
                            <a:srgbClr val="000000"/>
                          </a:solidFill>
                          <a:latin typeface="Calibri"/>
                          <a:ea typeface="Times New Roman"/>
                          <a:cs typeface="Times New Roman"/>
                        </a:rPr>
                        <a:t>4</a:t>
                      </a:r>
                      <a:endParaRPr lang="fr-FR" sz="1100" dirty="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100" dirty="0">
                          <a:solidFill>
                            <a:srgbClr val="000000"/>
                          </a:solidFill>
                          <a:latin typeface="Calibri"/>
                          <a:ea typeface="Times New Roman"/>
                          <a:cs typeface="Times New Roman"/>
                        </a:rPr>
                        <a:t>27</a:t>
                      </a:r>
                      <a:endParaRPr lang="fr-FR" sz="1100" dirty="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100" dirty="0">
                          <a:solidFill>
                            <a:srgbClr val="000000"/>
                          </a:solidFill>
                          <a:latin typeface="Calibri"/>
                          <a:ea typeface="Times New Roman"/>
                          <a:cs typeface="Times New Roman"/>
                        </a:rPr>
                        <a:t>25</a:t>
                      </a:r>
                      <a:endParaRPr lang="fr-FR" sz="1100" dirty="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100" dirty="0">
                          <a:solidFill>
                            <a:srgbClr val="000000"/>
                          </a:solidFill>
                          <a:latin typeface="Calibri"/>
                          <a:ea typeface="Times New Roman"/>
                          <a:cs typeface="Times New Roman"/>
                        </a:rPr>
                        <a:t>19</a:t>
                      </a:r>
                      <a:endParaRPr lang="fr-FR" sz="1100" dirty="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ct val="115000"/>
                        </a:lnSpc>
                        <a:spcAft>
                          <a:spcPts val="0"/>
                        </a:spcAft>
                      </a:pPr>
                      <a:r>
                        <a:rPr lang="fr-FR" sz="1100" dirty="0">
                          <a:solidFill>
                            <a:srgbClr val="000000"/>
                          </a:solidFill>
                          <a:latin typeface="Calibri"/>
                          <a:ea typeface="Times New Roman"/>
                          <a:cs typeface="Times New Roman"/>
                        </a:rPr>
                        <a:t> </a:t>
                      </a:r>
                      <a:endParaRPr lang="fr-FR" sz="1100" dirty="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410629">
                <a:tc>
                  <a:txBody>
                    <a:bodyPr/>
                    <a:lstStyle/>
                    <a:p>
                      <a:pPr algn="l">
                        <a:lnSpc>
                          <a:spcPct val="115000"/>
                        </a:lnSpc>
                        <a:spcAft>
                          <a:spcPts val="0"/>
                        </a:spcAft>
                      </a:pPr>
                      <a:r>
                        <a:rPr lang="fr-FR" sz="1100" dirty="0">
                          <a:solidFill>
                            <a:srgbClr val="000000"/>
                          </a:solidFill>
                          <a:latin typeface="Calibri"/>
                          <a:ea typeface="Times New Roman"/>
                          <a:cs typeface="Times New Roman"/>
                        </a:rPr>
                        <a:t>DDmax</a:t>
                      </a:r>
                      <a:endParaRPr lang="fr-FR" sz="1100" dirty="0">
                        <a:latin typeface="Calibri"/>
                        <a:ea typeface="Calibri"/>
                        <a:cs typeface="Times New Roman"/>
                      </a:endParaRPr>
                    </a:p>
                  </a:txBody>
                  <a:tcPr marL="44450" marR="4445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100" dirty="0">
                          <a:solidFill>
                            <a:srgbClr val="000000"/>
                          </a:solidFill>
                          <a:latin typeface="Calibri"/>
                          <a:ea typeface="Times New Roman"/>
                          <a:cs typeface="Times New Roman"/>
                        </a:rPr>
                        <a:t>320</a:t>
                      </a:r>
                      <a:endParaRPr lang="fr-FR" sz="1100" dirty="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100" dirty="0">
                          <a:solidFill>
                            <a:srgbClr val="000000"/>
                          </a:solidFill>
                          <a:latin typeface="Calibri"/>
                          <a:ea typeface="Times New Roman"/>
                          <a:cs typeface="Times New Roman"/>
                        </a:rPr>
                        <a:t>270</a:t>
                      </a:r>
                      <a:endParaRPr lang="fr-FR" sz="1100" dirty="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100" dirty="0">
                          <a:solidFill>
                            <a:srgbClr val="000000"/>
                          </a:solidFill>
                          <a:latin typeface="Calibri"/>
                          <a:ea typeface="Times New Roman"/>
                          <a:cs typeface="Times New Roman"/>
                        </a:rPr>
                        <a:t>300</a:t>
                      </a:r>
                      <a:endParaRPr lang="fr-FR" sz="1100" dirty="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100" dirty="0">
                          <a:solidFill>
                            <a:srgbClr val="000000"/>
                          </a:solidFill>
                          <a:latin typeface="Calibri"/>
                          <a:ea typeface="Times New Roman"/>
                          <a:cs typeface="Times New Roman"/>
                        </a:rPr>
                        <a:t>240</a:t>
                      </a:r>
                      <a:endParaRPr lang="fr-FR" sz="1100" dirty="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100" dirty="0">
                          <a:solidFill>
                            <a:srgbClr val="000000"/>
                          </a:solidFill>
                          <a:latin typeface="Calibri"/>
                          <a:ea typeface="Times New Roman"/>
                          <a:cs typeface="Times New Roman"/>
                        </a:rPr>
                        <a:t>350</a:t>
                      </a:r>
                      <a:endParaRPr lang="fr-FR" sz="1100" dirty="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100" dirty="0">
                          <a:solidFill>
                            <a:srgbClr val="000000"/>
                          </a:solidFill>
                          <a:latin typeface="Calibri"/>
                          <a:ea typeface="Times New Roman"/>
                          <a:cs typeface="Times New Roman"/>
                        </a:rPr>
                        <a:t>200</a:t>
                      </a:r>
                      <a:endParaRPr lang="fr-FR" sz="1100" dirty="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100" dirty="0">
                          <a:solidFill>
                            <a:srgbClr val="000000"/>
                          </a:solidFill>
                          <a:latin typeface="Calibri"/>
                          <a:ea typeface="Times New Roman"/>
                          <a:cs typeface="Times New Roman"/>
                        </a:rPr>
                        <a:t>320</a:t>
                      </a:r>
                      <a:endParaRPr lang="fr-FR" sz="1100" dirty="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100" dirty="0">
                          <a:solidFill>
                            <a:srgbClr val="000000"/>
                          </a:solidFill>
                          <a:latin typeface="Calibri"/>
                          <a:ea typeface="Times New Roman"/>
                          <a:cs typeface="Times New Roman"/>
                        </a:rPr>
                        <a:t>290</a:t>
                      </a:r>
                      <a:endParaRPr lang="fr-FR" sz="1100" dirty="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100" dirty="0">
                          <a:solidFill>
                            <a:srgbClr val="000000"/>
                          </a:solidFill>
                          <a:latin typeface="Calibri"/>
                          <a:ea typeface="Times New Roman"/>
                          <a:cs typeface="Times New Roman"/>
                        </a:rPr>
                        <a:t>320</a:t>
                      </a:r>
                      <a:endParaRPr lang="fr-FR" sz="1100" dirty="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100" dirty="0">
                          <a:solidFill>
                            <a:srgbClr val="000000"/>
                          </a:solidFill>
                          <a:latin typeface="Calibri"/>
                          <a:ea typeface="Times New Roman"/>
                          <a:cs typeface="Times New Roman"/>
                        </a:rPr>
                        <a:t>270</a:t>
                      </a:r>
                      <a:endParaRPr lang="fr-FR" sz="1100" dirty="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100" dirty="0">
                          <a:solidFill>
                            <a:srgbClr val="000000"/>
                          </a:solidFill>
                          <a:latin typeface="Calibri"/>
                          <a:ea typeface="Times New Roman"/>
                          <a:cs typeface="Times New Roman"/>
                        </a:rPr>
                        <a:t>330</a:t>
                      </a:r>
                      <a:endParaRPr lang="fr-FR" sz="1100" dirty="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100" dirty="0">
                          <a:solidFill>
                            <a:srgbClr val="000000"/>
                          </a:solidFill>
                          <a:latin typeface="Calibri"/>
                          <a:ea typeface="Times New Roman"/>
                          <a:cs typeface="Times New Roman"/>
                        </a:rPr>
                        <a:t>320</a:t>
                      </a:r>
                      <a:endParaRPr lang="fr-FR" sz="1100" dirty="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ct val="115000"/>
                        </a:lnSpc>
                        <a:spcAft>
                          <a:spcPts val="0"/>
                        </a:spcAft>
                      </a:pPr>
                      <a:r>
                        <a:rPr lang="fr-FR" sz="1100" dirty="0">
                          <a:solidFill>
                            <a:srgbClr val="000000"/>
                          </a:solidFill>
                          <a:latin typeface="Calibri"/>
                          <a:ea typeface="Times New Roman"/>
                          <a:cs typeface="Times New Roman"/>
                        </a:rPr>
                        <a:t>en degrés</a:t>
                      </a:r>
                      <a:endParaRPr lang="fr-FR" sz="1100" dirty="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94940">
                <a:tc>
                  <a:txBody>
                    <a:bodyPr/>
                    <a:lstStyle/>
                    <a:p>
                      <a:pPr algn="l">
                        <a:lnSpc>
                          <a:spcPct val="115000"/>
                        </a:lnSpc>
                        <a:spcAft>
                          <a:spcPts val="0"/>
                        </a:spcAft>
                      </a:pPr>
                      <a:r>
                        <a:rPr lang="fr-FR" sz="1100" dirty="0">
                          <a:solidFill>
                            <a:srgbClr val="000000"/>
                          </a:solidFill>
                          <a:latin typeface="Calibri"/>
                          <a:ea typeface="Times New Roman"/>
                          <a:cs typeface="Times New Roman"/>
                        </a:rPr>
                        <a:t>Evapo</a:t>
                      </a:r>
                      <a:endParaRPr lang="fr-FR" sz="1100" dirty="0">
                        <a:latin typeface="Calibri"/>
                        <a:ea typeface="Calibri"/>
                        <a:cs typeface="Times New Roman"/>
                      </a:endParaRPr>
                    </a:p>
                  </a:txBody>
                  <a:tcPr marL="44450" marR="4445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100" dirty="0">
                          <a:solidFill>
                            <a:srgbClr val="000000"/>
                          </a:solidFill>
                          <a:latin typeface="Calibri"/>
                          <a:ea typeface="Times New Roman"/>
                          <a:cs typeface="Times New Roman"/>
                        </a:rPr>
                        <a:t>39</a:t>
                      </a:r>
                      <a:endParaRPr lang="fr-FR" sz="1100" dirty="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100" dirty="0">
                          <a:solidFill>
                            <a:srgbClr val="000000"/>
                          </a:solidFill>
                          <a:latin typeface="Calibri"/>
                          <a:ea typeface="Times New Roman"/>
                          <a:cs typeface="Times New Roman"/>
                        </a:rPr>
                        <a:t>42</a:t>
                      </a:r>
                      <a:endParaRPr lang="fr-FR" sz="1100" dirty="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100" dirty="0">
                          <a:solidFill>
                            <a:srgbClr val="000000"/>
                          </a:solidFill>
                          <a:latin typeface="Calibri"/>
                          <a:ea typeface="Times New Roman"/>
                          <a:cs typeface="Times New Roman"/>
                        </a:rPr>
                        <a:t>63</a:t>
                      </a:r>
                      <a:endParaRPr lang="fr-FR" sz="1100" dirty="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100" dirty="0">
                          <a:solidFill>
                            <a:srgbClr val="000000"/>
                          </a:solidFill>
                          <a:latin typeface="Calibri"/>
                          <a:ea typeface="Times New Roman"/>
                          <a:cs typeface="Times New Roman"/>
                        </a:rPr>
                        <a:t>86</a:t>
                      </a:r>
                      <a:endParaRPr lang="fr-FR" sz="1100" dirty="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100" dirty="0">
                          <a:solidFill>
                            <a:srgbClr val="000000"/>
                          </a:solidFill>
                          <a:latin typeface="Calibri"/>
                          <a:ea typeface="Times New Roman"/>
                          <a:cs typeface="Times New Roman"/>
                        </a:rPr>
                        <a:t>112</a:t>
                      </a:r>
                      <a:endParaRPr lang="fr-FR" sz="1100" dirty="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100" dirty="0">
                          <a:solidFill>
                            <a:srgbClr val="000000"/>
                          </a:solidFill>
                          <a:latin typeface="Calibri"/>
                          <a:ea typeface="Times New Roman"/>
                          <a:cs typeface="Times New Roman"/>
                        </a:rPr>
                        <a:t>125</a:t>
                      </a:r>
                      <a:endParaRPr lang="fr-FR" sz="1100" dirty="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100" dirty="0">
                          <a:solidFill>
                            <a:srgbClr val="000000"/>
                          </a:solidFill>
                          <a:latin typeface="Calibri"/>
                          <a:ea typeface="Times New Roman"/>
                          <a:cs typeface="Times New Roman"/>
                        </a:rPr>
                        <a:t>199</a:t>
                      </a:r>
                      <a:endParaRPr lang="fr-FR" sz="1100" dirty="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100" dirty="0">
                          <a:solidFill>
                            <a:srgbClr val="000000"/>
                          </a:solidFill>
                          <a:latin typeface="Calibri"/>
                          <a:ea typeface="Times New Roman"/>
                          <a:cs typeface="Times New Roman"/>
                        </a:rPr>
                        <a:t>185</a:t>
                      </a:r>
                      <a:endParaRPr lang="fr-FR" sz="1100" dirty="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100" dirty="0">
                          <a:solidFill>
                            <a:srgbClr val="000000"/>
                          </a:solidFill>
                          <a:latin typeface="Calibri"/>
                          <a:ea typeface="Times New Roman"/>
                          <a:cs typeface="Times New Roman"/>
                        </a:rPr>
                        <a:t>125</a:t>
                      </a:r>
                      <a:endParaRPr lang="fr-FR" sz="1100" dirty="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100" dirty="0">
                          <a:solidFill>
                            <a:srgbClr val="000000"/>
                          </a:solidFill>
                          <a:latin typeface="Calibri"/>
                          <a:ea typeface="Times New Roman"/>
                          <a:cs typeface="Times New Roman"/>
                        </a:rPr>
                        <a:t>73</a:t>
                      </a:r>
                      <a:endParaRPr lang="fr-FR" sz="1100" dirty="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100" dirty="0">
                          <a:solidFill>
                            <a:srgbClr val="000000"/>
                          </a:solidFill>
                          <a:latin typeface="Calibri"/>
                          <a:ea typeface="Times New Roman"/>
                          <a:cs typeface="Times New Roman"/>
                        </a:rPr>
                        <a:t>63</a:t>
                      </a:r>
                      <a:endParaRPr lang="fr-FR" sz="1100" dirty="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100" dirty="0">
                          <a:solidFill>
                            <a:srgbClr val="000000"/>
                          </a:solidFill>
                          <a:latin typeface="Calibri"/>
                          <a:ea typeface="Times New Roman"/>
                          <a:cs typeface="Times New Roman"/>
                        </a:rPr>
                        <a:t>36</a:t>
                      </a:r>
                      <a:endParaRPr lang="fr-FR" sz="1100" dirty="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ct val="115000"/>
                        </a:lnSpc>
                        <a:spcAft>
                          <a:spcPts val="0"/>
                        </a:spcAft>
                      </a:pPr>
                      <a:r>
                        <a:rPr lang="fr-FR" sz="1100" dirty="0">
                          <a:solidFill>
                            <a:srgbClr val="000000"/>
                          </a:solidFill>
                          <a:latin typeface="Calibri"/>
                          <a:ea typeface="Times New Roman"/>
                          <a:cs typeface="Times New Roman"/>
                        </a:rPr>
                        <a:t>mm</a:t>
                      </a:r>
                      <a:endParaRPr lang="fr-FR" sz="1100" dirty="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410629">
                <a:tc>
                  <a:txBody>
                    <a:bodyPr/>
                    <a:lstStyle/>
                    <a:p>
                      <a:pPr algn="l">
                        <a:lnSpc>
                          <a:spcPct val="115000"/>
                        </a:lnSpc>
                        <a:spcAft>
                          <a:spcPts val="0"/>
                        </a:spcAft>
                      </a:pPr>
                      <a:r>
                        <a:rPr lang="fr-FR" sz="1100" dirty="0">
                          <a:solidFill>
                            <a:srgbClr val="000000"/>
                          </a:solidFill>
                          <a:latin typeface="Calibri"/>
                          <a:ea typeface="Times New Roman"/>
                          <a:cs typeface="Times New Roman"/>
                        </a:rPr>
                        <a:t>Inso</a:t>
                      </a:r>
                      <a:endParaRPr lang="fr-FR" sz="1100" dirty="0">
                        <a:latin typeface="Calibri"/>
                        <a:ea typeface="Calibri"/>
                        <a:cs typeface="Times New Roman"/>
                      </a:endParaRPr>
                    </a:p>
                  </a:txBody>
                  <a:tcPr marL="44450" marR="4445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100" dirty="0">
                          <a:solidFill>
                            <a:srgbClr val="000000"/>
                          </a:solidFill>
                          <a:latin typeface="Calibri"/>
                          <a:ea typeface="Times New Roman"/>
                          <a:cs typeface="Times New Roman"/>
                        </a:rPr>
                        <a:t>205</a:t>
                      </a:r>
                      <a:endParaRPr lang="fr-FR" sz="1100" dirty="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100" dirty="0">
                          <a:solidFill>
                            <a:srgbClr val="000000"/>
                          </a:solidFill>
                          <a:latin typeface="Calibri"/>
                          <a:ea typeface="Times New Roman"/>
                          <a:cs typeface="Times New Roman"/>
                        </a:rPr>
                        <a:t>208</a:t>
                      </a:r>
                      <a:endParaRPr lang="fr-FR" sz="1100" dirty="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100" dirty="0" smtClean="0">
                          <a:solidFill>
                            <a:srgbClr val="000000"/>
                          </a:solidFill>
                          <a:latin typeface="Calibri"/>
                          <a:ea typeface="Times New Roman"/>
                          <a:cs typeface="Times New Roman"/>
                        </a:rPr>
                        <a:t>223</a:t>
                      </a:r>
                      <a:endParaRPr lang="fr-FR" sz="1100" dirty="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100" dirty="0">
                          <a:solidFill>
                            <a:srgbClr val="000000"/>
                          </a:solidFill>
                          <a:latin typeface="Calibri"/>
                          <a:ea typeface="Times New Roman"/>
                          <a:cs typeface="Times New Roman"/>
                        </a:rPr>
                        <a:t>264</a:t>
                      </a:r>
                      <a:endParaRPr lang="fr-FR" sz="1100" dirty="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100" dirty="0">
                          <a:solidFill>
                            <a:srgbClr val="000000"/>
                          </a:solidFill>
                          <a:latin typeface="Calibri"/>
                          <a:ea typeface="Times New Roman"/>
                          <a:cs typeface="Times New Roman"/>
                        </a:rPr>
                        <a:t>245</a:t>
                      </a:r>
                      <a:endParaRPr lang="fr-FR" sz="1100" dirty="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100" dirty="0">
                          <a:solidFill>
                            <a:srgbClr val="000000"/>
                          </a:solidFill>
                          <a:latin typeface="Calibri"/>
                          <a:ea typeface="Times New Roman"/>
                          <a:cs typeface="Times New Roman"/>
                        </a:rPr>
                        <a:t>326</a:t>
                      </a:r>
                      <a:endParaRPr lang="fr-FR" sz="1100" dirty="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100" dirty="0">
                          <a:solidFill>
                            <a:srgbClr val="000000"/>
                          </a:solidFill>
                          <a:latin typeface="Calibri"/>
                          <a:ea typeface="Times New Roman"/>
                          <a:cs typeface="Times New Roman"/>
                        </a:rPr>
                        <a:t>328</a:t>
                      </a:r>
                      <a:endParaRPr lang="fr-FR" sz="1100" dirty="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100" dirty="0">
                          <a:solidFill>
                            <a:srgbClr val="000000"/>
                          </a:solidFill>
                          <a:latin typeface="Calibri"/>
                          <a:ea typeface="Times New Roman"/>
                          <a:cs typeface="Times New Roman"/>
                        </a:rPr>
                        <a:t>328</a:t>
                      </a:r>
                      <a:endParaRPr lang="fr-FR" sz="1100" dirty="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100" dirty="0">
                          <a:solidFill>
                            <a:srgbClr val="000000"/>
                          </a:solidFill>
                          <a:latin typeface="Calibri"/>
                          <a:ea typeface="Times New Roman"/>
                          <a:cs typeface="Times New Roman"/>
                        </a:rPr>
                        <a:t>201</a:t>
                      </a:r>
                      <a:endParaRPr lang="fr-FR" sz="1100" dirty="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100" dirty="0">
                          <a:solidFill>
                            <a:srgbClr val="000000"/>
                          </a:solidFill>
                          <a:latin typeface="Calibri"/>
                          <a:ea typeface="Times New Roman"/>
                          <a:cs typeface="Times New Roman"/>
                        </a:rPr>
                        <a:t>209</a:t>
                      </a:r>
                      <a:endParaRPr lang="fr-FR" sz="1100" dirty="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100" dirty="0">
                          <a:solidFill>
                            <a:srgbClr val="000000"/>
                          </a:solidFill>
                          <a:latin typeface="Calibri"/>
                          <a:ea typeface="Times New Roman"/>
                          <a:cs typeface="Times New Roman"/>
                        </a:rPr>
                        <a:t>200</a:t>
                      </a:r>
                      <a:endParaRPr lang="fr-FR" sz="1100" dirty="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100" dirty="0">
                          <a:solidFill>
                            <a:srgbClr val="000000"/>
                          </a:solidFill>
                          <a:latin typeface="Calibri"/>
                          <a:ea typeface="Times New Roman"/>
                          <a:cs typeface="Times New Roman"/>
                        </a:rPr>
                        <a:t>148</a:t>
                      </a:r>
                      <a:endParaRPr lang="fr-FR" sz="1100" dirty="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ct val="115000"/>
                        </a:lnSpc>
                        <a:spcAft>
                          <a:spcPts val="0"/>
                        </a:spcAft>
                      </a:pPr>
                      <a:r>
                        <a:rPr lang="fr-FR" sz="1100" dirty="0">
                          <a:solidFill>
                            <a:srgbClr val="000000"/>
                          </a:solidFill>
                          <a:latin typeface="Calibri"/>
                          <a:ea typeface="Times New Roman"/>
                          <a:cs typeface="Times New Roman"/>
                        </a:rPr>
                        <a:t>heures entières </a:t>
                      </a:r>
                      <a:endParaRPr lang="fr-FR" sz="1100" dirty="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
        <p:nvSpPr>
          <p:cNvPr id="6" name="Rectangle 5"/>
          <p:cNvSpPr/>
          <p:nvPr/>
        </p:nvSpPr>
        <p:spPr>
          <a:xfrm>
            <a:off x="2643174" y="6488668"/>
            <a:ext cx="6225359" cy="369332"/>
          </a:xfrm>
          <a:prstGeom prst="rect">
            <a:avLst/>
          </a:prstGeom>
          <a:noFill/>
        </p:spPr>
        <p:txBody>
          <a:bodyPr wrap="none" lIns="91440" tIns="45720" rIns="91440" bIns="45720">
            <a:spAutoFit/>
          </a:bodyPr>
          <a:lstStyle/>
          <a:p>
            <a:pPr algn="ctr"/>
            <a:r>
              <a:rPr lang="fr-FR" b="1" dirty="0" smtClean="0"/>
              <a:t>Source :</a:t>
            </a:r>
            <a:r>
              <a:rPr lang="fr-FR" dirty="0" smtClean="0"/>
              <a:t> Station météorologique de Ain El Bey, </a:t>
            </a:r>
            <a:r>
              <a:rPr lang="fr-FR" smtClean="0"/>
              <a:t>Constantine 2006</a:t>
            </a:r>
            <a:endParaRPr lang="fr-FR"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0"/>
            <a:ext cx="9144000" cy="6643710"/>
          </a:xfrm>
        </p:spPr>
        <p:txBody>
          <a:bodyPr anchor="t">
            <a:normAutofit/>
          </a:bodyPr>
          <a:lstStyle/>
          <a:p>
            <a:pPr algn="l"/>
            <a:r>
              <a:rPr lang="fr-FR" sz="2400" dirty="0" smtClean="0"/>
              <a:t>Historique:</a:t>
            </a:r>
            <a:br>
              <a:rPr lang="fr-FR" sz="2400" dirty="0" smtClean="0"/>
            </a:br>
            <a:endParaRPr lang="fr-FR" sz="2400" dirty="0"/>
          </a:p>
        </p:txBody>
      </p:sp>
      <p:pic>
        <p:nvPicPr>
          <p:cNvPr id="1026" name="Picture 2"/>
          <p:cNvPicPr>
            <a:picLocks noChangeAspect="1" noChangeArrowheads="1"/>
          </p:cNvPicPr>
          <p:nvPr/>
        </p:nvPicPr>
        <p:blipFill>
          <a:blip r:embed="rId2"/>
          <a:srcRect/>
          <a:stretch>
            <a:fillRect/>
          </a:stretch>
        </p:blipFill>
        <p:spPr bwMode="auto">
          <a:xfrm>
            <a:off x="-5857948" y="0"/>
            <a:ext cx="19574012" cy="7143776"/>
          </a:xfrm>
          <a:prstGeom prst="rect">
            <a:avLst/>
          </a:prstGeom>
          <a:noFill/>
          <a:ln w="9525">
            <a:noFill/>
            <a:miter lim="800000"/>
            <a:headEnd/>
            <a:tailEnd/>
          </a:ln>
          <a:effectLst/>
        </p:spPr>
      </p:pic>
      <p:sp>
        <p:nvSpPr>
          <p:cNvPr id="4" name="Rectangle 3"/>
          <p:cNvSpPr/>
          <p:nvPr/>
        </p:nvSpPr>
        <p:spPr>
          <a:xfrm>
            <a:off x="-2428924" y="428604"/>
            <a:ext cx="1554080" cy="338554"/>
          </a:xfrm>
          <a:prstGeom prst="rect">
            <a:avLst/>
          </a:prstGeom>
          <a:noFill/>
        </p:spPr>
        <p:txBody>
          <a:bodyPr wrap="none" lIns="91440" tIns="45720" rIns="91440" bIns="45720">
            <a:spAutoFit/>
          </a:bodyPr>
          <a:lstStyle/>
          <a:p>
            <a:pPr algn="ctr"/>
            <a:r>
              <a:rPr lang="fr-FR" sz="16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Période colonial</a:t>
            </a:r>
            <a:endParaRPr lang="fr-FR" sz="16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me 2"/>
          <p:cNvGraphicFramePr/>
          <p:nvPr/>
        </p:nvGraphicFramePr>
        <p:xfrm>
          <a:off x="142844" y="142852"/>
          <a:ext cx="8858312" cy="65722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me 2"/>
          <p:cNvGraphicFramePr/>
          <p:nvPr/>
        </p:nvGraphicFramePr>
        <p:xfrm>
          <a:off x="214282" y="142852"/>
          <a:ext cx="8786874" cy="650085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me 2"/>
          <p:cNvGraphicFramePr/>
          <p:nvPr/>
        </p:nvGraphicFramePr>
        <p:xfrm>
          <a:off x="142844" y="0"/>
          <a:ext cx="9001156" cy="67151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me 2"/>
          <p:cNvGraphicFramePr/>
          <p:nvPr/>
        </p:nvGraphicFramePr>
        <p:xfrm>
          <a:off x="214282" y="0"/>
          <a:ext cx="8715436" cy="650085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14282" y="0"/>
            <a:ext cx="8929718" cy="6715148"/>
          </a:xfrm>
        </p:spPr>
        <p:txBody>
          <a:bodyPr anchor="t">
            <a:normAutofit/>
          </a:bodyPr>
          <a:lstStyle/>
          <a:p>
            <a:pPr algn="l"/>
            <a:endParaRPr lang="fr-FR" sz="2400" dirty="0"/>
          </a:p>
        </p:txBody>
      </p:sp>
      <p:graphicFrame>
        <p:nvGraphicFramePr>
          <p:cNvPr id="3" name="Tableau 2"/>
          <p:cNvGraphicFramePr>
            <a:graphicFrameLocks noGrp="1"/>
          </p:cNvGraphicFramePr>
          <p:nvPr/>
        </p:nvGraphicFramePr>
        <p:xfrm>
          <a:off x="-1" y="71414"/>
          <a:ext cx="9144002" cy="6786591"/>
        </p:xfrm>
        <a:graphic>
          <a:graphicData uri="http://schemas.openxmlformats.org/drawingml/2006/table">
            <a:tbl>
              <a:tblPr firstRow="1" bandRow="1">
                <a:tableStyleId>{5C22544A-7EE6-4342-B048-85BDC9FD1C3A}</a:tableStyleId>
              </a:tblPr>
              <a:tblGrid>
                <a:gridCol w="1306286"/>
                <a:gridCol w="1306286"/>
                <a:gridCol w="1306286"/>
                <a:gridCol w="1306286"/>
                <a:gridCol w="1306286"/>
                <a:gridCol w="1306286"/>
                <a:gridCol w="1306286"/>
              </a:tblGrid>
              <a:tr h="482490">
                <a:tc>
                  <a:txBody>
                    <a:bodyPr/>
                    <a:lstStyle/>
                    <a:p>
                      <a:pPr algn="l">
                        <a:spcAft>
                          <a:spcPts val="0"/>
                        </a:spcAft>
                      </a:pPr>
                      <a:r>
                        <a:rPr lang="fr-FR" sz="1400" dirty="0">
                          <a:latin typeface="Times New Roman"/>
                          <a:ea typeface="Times New Roman"/>
                        </a:rPr>
                        <a:t>L’époque</a:t>
                      </a:r>
                      <a:endParaRPr lang="fr-FR" sz="1200" dirty="0">
                        <a:latin typeface="Times New Roman"/>
                        <a:ea typeface="Times New Roman"/>
                      </a:endParaRPr>
                    </a:p>
                  </a:txBody>
                  <a:tcPr marL="68580" marR="68580" marT="0" marB="0"/>
                </a:tc>
                <a:tc>
                  <a:txBody>
                    <a:bodyPr/>
                    <a:lstStyle/>
                    <a:p>
                      <a:pPr algn="l">
                        <a:spcAft>
                          <a:spcPts val="0"/>
                        </a:spcAft>
                      </a:pPr>
                      <a:r>
                        <a:rPr lang="fr-FR" sz="1400">
                          <a:latin typeface="Times New Roman"/>
                          <a:ea typeface="Times New Roman"/>
                        </a:rPr>
                        <a:t>N°</a:t>
                      </a:r>
                      <a:endParaRPr lang="fr-FR" sz="1200">
                        <a:latin typeface="Times New Roman"/>
                        <a:ea typeface="Times New Roman"/>
                      </a:endParaRPr>
                    </a:p>
                  </a:txBody>
                  <a:tcPr marL="68580" marR="68580" marT="0" marB="0"/>
                </a:tc>
                <a:tc>
                  <a:txBody>
                    <a:bodyPr/>
                    <a:lstStyle/>
                    <a:p>
                      <a:pPr algn="l">
                        <a:spcAft>
                          <a:spcPts val="0"/>
                        </a:spcAft>
                      </a:pPr>
                      <a:r>
                        <a:rPr lang="fr-FR" sz="1400">
                          <a:latin typeface="Times New Roman"/>
                          <a:ea typeface="Times New Roman"/>
                        </a:rPr>
                        <a:t>Square </a:t>
                      </a:r>
                      <a:endParaRPr lang="fr-FR" sz="1200">
                        <a:latin typeface="Times New Roman"/>
                        <a:ea typeface="Times New Roman"/>
                      </a:endParaRPr>
                    </a:p>
                  </a:txBody>
                  <a:tcPr marL="68580" marR="68580" marT="0" marB="0"/>
                </a:tc>
                <a:tc>
                  <a:txBody>
                    <a:bodyPr/>
                    <a:lstStyle/>
                    <a:p>
                      <a:pPr algn="l">
                        <a:spcAft>
                          <a:spcPts val="0"/>
                        </a:spcAft>
                      </a:pPr>
                      <a:r>
                        <a:rPr lang="fr-FR" sz="1400">
                          <a:latin typeface="Times New Roman"/>
                          <a:ea typeface="Times New Roman"/>
                        </a:rPr>
                        <a:t>Secteur </a:t>
                      </a:r>
                      <a:endParaRPr lang="fr-FR" sz="1200">
                        <a:latin typeface="Times New Roman"/>
                        <a:ea typeface="Times New Roman"/>
                      </a:endParaRPr>
                    </a:p>
                  </a:txBody>
                  <a:tcPr marL="68580" marR="68580" marT="0" marB="0"/>
                </a:tc>
                <a:tc>
                  <a:txBody>
                    <a:bodyPr/>
                    <a:lstStyle/>
                    <a:p>
                      <a:pPr algn="l">
                        <a:spcAft>
                          <a:spcPts val="0"/>
                        </a:spcAft>
                      </a:pPr>
                      <a:r>
                        <a:rPr lang="fr-FR" sz="1400">
                          <a:latin typeface="Times New Roman"/>
                          <a:ea typeface="Times New Roman"/>
                        </a:rPr>
                        <a:t>Localisation </a:t>
                      </a:r>
                      <a:endParaRPr lang="fr-FR" sz="1200">
                        <a:latin typeface="Times New Roman"/>
                        <a:ea typeface="Times New Roman"/>
                      </a:endParaRPr>
                    </a:p>
                  </a:txBody>
                  <a:tcPr marL="68580" marR="68580" marT="0" marB="0"/>
                </a:tc>
                <a:tc>
                  <a:txBody>
                    <a:bodyPr/>
                    <a:lstStyle/>
                    <a:p>
                      <a:pPr algn="l">
                        <a:spcAft>
                          <a:spcPts val="0"/>
                        </a:spcAft>
                      </a:pPr>
                      <a:r>
                        <a:rPr lang="fr-FR" sz="1400">
                          <a:latin typeface="Times New Roman"/>
                          <a:ea typeface="Times New Roman"/>
                        </a:rPr>
                        <a:t>Date de création </a:t>
                      </a:r>
                      <a:endParaRPr lang="fr-FR" sz="1200">
                        <a:latin typeface="Times New Roman"/>
                        <a:ea typeface="Times New Roman"/>
                      </a:endParaRPr>
                    </a:p>
                  </a:txBody>
                  <a:tcPr marL="68580" marR="68580" marT="0" marB="0"/>
                </a:tc>
                <a:tc>
                  <a:txBody>
                    <a:bodyPr/>
                    <a:lstStyle/>
                    <a:p>
                      <a:pPr algn="l">
                        <a:spcAft>
                          <a:spcPts val="0"/>
                        </a:spcAft>
                      </a:pPr>
                      <a:r>
                        <a:rPr lang="fr-FR" sz="1400">
                          <a:latin typeface="Times New Roman"/>
                          <a:ea typeface="Times New Roman"/>
                        </a:rPr>
                        <a:t>Surface (m²)</a:t>
                      </a:r>
                      <a:endParaRPr lang="fr-FR" sz="1200">
                        <a:latin typeface="Times New Roman"/>
                        <a:ea typeface="Times New Roman"/>
                      </a:endParaRPr>
                    </a:p>
                  </a:txBody>
                  <a:tcPr marL="68580" marR="68580" marT="0" marB="0"/>
                </a:tc>
              </a:tr>
              <a:tr h="333695">
                <a:tc rowSpan="8">
                  <a:txBody>
                    <a:bodyPr/>
                    <a:lstStyle/>
                    <a:p>
                      <a:pPr algn="l">
                        <a:spcAft>
                          <a:spcPts val="0"/>
                        </a:spcAft>
                      </a:pPr>
                      <a:r>
                        <a:rPr lang="fr-FR" sz="1400">
                          <a:latin typeface="Times New Roman"/>
                          <a:ea typeface="Times New Roman"/>
                        </a:rPr>
                        <a:t>L’époque coloniale </a:t>
                      </a:r>
                      <a:endParaRPr lang="fr-FR" sz="1200">
                        <a:latin typeface="Times New Roman"/>
                        <a:ea typeface="Times New Roman"/>
                      </a:endParaRPr>
                    </a:p>
                  </a:txBody>
                  <a:tcPr marL="68580" marR="68580" marT="0" marB="0"/>
                </a:tc>
                <a:tc>
                  <a:txBody>
                    <a:bodyPr/>
                    <a:lstStyle/>
                    <a:p>
                      <a:pPr algn="l">
                        <a:spcAft>
                          <a:spcPts val="0"/>
                        </a:spcAft>
                      </a:pPr>
                      <a:r>
                        <a:rPr lang="fr-FR" sz="1400">
                          <a:latin typeface="Times New Roman"/>
                          <a:ea typeface="Times New Roman"/>
                        </a:rPr>
                        <a:t>1</a:t>
                      </a:r>
                      <a:endParaRPr lang="fr-FR" sz="1200">
                        <a:latin typeface="Times New Roman"/>
                        <a:ea typeface="Times New Roman"/>
                      </a:endParaRPr>
                    </a:p>
                  </a:txBody>
                  <a:tcPr marL="68580" marR="68580" marT="0" marB="0"/>
                </a:tc>
                <a:tc>
                  <a:txBody>
                    <a:bodyPr/>
                    <a:lstStyle/>
                    <a:p>
                      <a:pPr algn="l">
                        <a:spcAft>
                          <a:spcPts val="0"/>
                        </a:spcAft>
                      </a:pPr>
                      <a:r>
                        <a:rPr lang="fr-FR" sz="1400" dirty="0">
                          <a:latin typeface="Times New Roman"/>
                          <a:ea typeface="Times New Roman"/>
                        </a:rPr>
                        <a:t>Bennacer</a:t>
                      </a:r>
                      <a:endParaRPr lang="fr-FR" sz="1200" dirty="0">
                        <a:latin typeface="Times New Roman"/>
                        <a:ea typeface="Times New Roman"/>
                      </a:endParaRPr>
                    </a:p>
                  </a:txBody>
                  <a:tcPr marL="68580" marR="68580" marT="0" marB="0"/>
                </a:tc>
                <a:tc>
                  <a:txBody>
                    <a:bodyPr/>
                    <a:lstStyle/>
                    <a:p>
                      <a:pPr algn="l">
                        <a:spcAft>
                          <a:spcPts val="0"/>
                        </a:spcAft>
                      </a:pPr>
                      <a:r>
                        <a:rPr lang="fr-FR" sz="1400">
                          <a:latin typeface="Times New Roman"/>
                          <a:ea typeface="Times New Roman"/>
                        </a:rPr>
                        <a:t>Sidi Rached</a:t>
                      </a:r>
                      <a:endParaRPr lang="fr-FR" sz="1200">
                        <a:latin typeface="Times New Roman"/>
                        <a:ea typeface="Times New Roman"/>
                      </a:endParaRPr>
                    </a:p>
                  </a:txBody>
                  <a:tcPr marL="68580" marR="68580" marT="0" marB="0"/>
                </a:tc>
                <a:tc>
                  <a:txBody>
                    <a:bodyPr/>
                    <a:lstStyle/>
                    <a:p>
                      <a:pPr algn="l">
                        <a:spcAft>
                          <a:spcPts val="0"/>
                        </a:spcAft>
                      </a:pPr>
                      <a:r>
                        <a:rPr lang="fr-FR" sz="1400">
                          <a:latin typeface="Times New Roman"/>
                          <a:ea typeface="Times New Roman"/>
                        </a:rPr>
                        <a:t>Centre ville </a:t>
                      </a:r>
                      <a:endParaRPr lang="fr-FR" sz="1200">
                        <a:latin typeface="Times New Roman"/>
                        <a:ea typeface="Times New Roman"/>
                      </a:endParaRPr>
                    </a:p>
                  </a:txBody>
                  <a:tcPr marL="68580" marR="68580" marT="0" marB="0"/>
                </a:tc>
                <a:tc>
                  <a:txBody>
                    <a:bodyPr/>
                    <a:lstStyle/>
                    <a:p>
                      <a:pPr algn="l">
                        <a:spcAft>
                          <a:spcPts val="0"/>
                        </a:spcAft>
                      </a:pPr>
                      <a:r>
                        <a:rPr lang="fr-FR" sz="1400">
                          <a:latin typeface="Times New Roman"/>
                          <a:ea typeface="Times New Roman"/>
                        </a:rPr>
                        <a:t>1865</a:t>
                      </a:r>
                      <a:endParaRPr lang="fr-FR" sz="1200">
                        <a:latin typeface="Times New Roman"/>
                        <a:ea typeface="Times New Roman"/>
                      </a:endParaRPr>
                    </a:p>
                  </a:txBody>
                  <a:tcPr marL="68580" marR="68580" marT="0" marB="0"/>
                </a:tc>
                <a:tc>
                  <a:txBody>
                    <a:bodyPr/>
                    <a:lstStyle/>
                    <a:p>
                      <a:pPr algn="l">
                        <a:spcAft>
                          <a:spcPts val="0"/>
                        </a:spcAft>
                      </a:pPr>
                      <a:r>
                        <a:rPr lang="fr-FR" sz="1400">
                          <a:latin typeface="Times New Roman"/>
                          <a:ea typeface="Times New Roman"/>
                        </a:rPr>
                        <a:t>10000</a:t>
                      </a:r>
                      <a:endParaRPr lang="fr-FR" sz="1200">
                        <a:latin typeface="Times New Roman"/>
                        <a:ea typeface="Times New Roman"/>
                      </a:endParaRPr>
                    </a:p>
                  </a:txBody>
                  <a:tcPr marL="68580" marR="68580" marT="0" marB="0"/>
                </a:tc>
              </a:tr>
              <a:tr h="333695">
                <a:tc vMerge="1">
                  <a:txBody>
                    <a:bodyPr/>
                    <a:lstStyle/>
                    <a:p>
                      <a:endParaRPr lang="fr-FR"/>
                    </a:p>
                  </a:txBody>
                  <a:tcPr/>
                </a:tc>
                <a:tc>
                  <a:txBody>
                    <a:bodyPr/>
                    <a:lstStyle/>
                    <a:p>
                      <a:pPr algn="l">
                        <a:spcAft>
                          <a:spcPts val="0"/>
                        </a:spcAft>
                      </a:pPr>
                      <a:r>
                        <a:rPr lang="fr-FR" sz="1400">
                          <a:latin typeface="Times New Roman"/>
                          <a:ea typeface="Times New Roman"/>
                        </a:rPr>
                        <a:t>2</a:t>
                      </a:r>
                      <a:endParaRPr lang="fr-FR" sz="1200">
                        <a:latin typeface="Times New Roman"/>
                        <a:ea typeface="Times New Roman"/>
                      </a:endParaRPr>
                    </a:p>
                  </a:txBody>
                  <a:tcPr marL="68580" marR="68580" marT="0" marB="0"/>
                </a:tc>
                <a:tc>
                  <a:txBody>
                    <a:bodyPr/>
                    <a:lstStyle/>
                    <a:p>
                      <a:pPr algn="l">
                        <a:spcAft>
                          <a:spcPts val="0"/>
                        </a:spcAft>
                      </a:pPr>
                      <a:r>
                        <a:rPr lang="fr-FR" sz="1400" dirty="0">
                          <a:latin typeface="Times New Roman"/>
                          <a:ea typeface="Times New Roman"/>
                        </a:rPr>
                        <a:t>El Kantara</a:t>
                      </a:r>
                      <a:endParaRPr lang="fr-FR" sz="1200" dirty="0">
                        <a:latin typeface="Times New Roman"/>
                        <a:ea typeface="Times New Roman"/>
                      </a:endParaRPr>
                    </a:p>
                  </a:txBody>
                  <a:tcPr marL="68580" marR="68580" marT="0" marB="0"/>
                </a:tc>
                <a:tc>
                  <a:txBody>
                    <a:bodyPr/>
                    <a:lstStyle/>
                    <a:p>
                      <a:pPr algn="l">
                        <a:spcAft>
                          <a:spcPts val="0"/>
                        </a:spcAft>
                      </a:pPr>
                      <a:r>
                        <a:rPr lang="fr-FR" sz="1400" dirty="0">
                          <a:latin typeface="Times New Roman"/>
                          <a:ea typeface="Times New Roman"/>
                        </a:rPr>
                        <a:t>El Kantara</a:t>
                      </a:r>
                      <a:endParaRPr lang="fr-FR" sz="1200" dirty="0">
                        <a:latin typeface="Times New Roman"/>
                        <a:ea typeface="Times New Roman"/>
                      </a:endParaRPr>
                    </a:p>
                  </a:txBody>
                  <a:tcPr marL="68580" marR="68580" marT="0" marB="0"/>
                </a:tc>
                <a:tc>
                  <a:txBody>
                    <a:bodyPr/>
                    <a:lstStyle/>
                    <a:p>
                      <a:pPr algn="l">
                        <a:spcAft>
                          <a:spcPts val="0"/>
                        </a:spcAft>
                      </a:pPr>
                      <a:r>
                        <a:rPr lang="fr-FR" sz="1400" dirty="0" err="1">
                          <a:latin typeface="Times New Roman"/>
                          <a:ea typeface="Times New Roman"/>
                        </a:rPr>
                        <a:t>Bab</a:t>
                      </a:r>
                      <a:r>
                        <a:rPr lang="fr-FR" sz="1400" dirty="0">
                          <a:latin typeface="Times New Roman"/>
                          <a:ea typeface="Times New Roman"/>
                        </a:rPr>
                        <a:t> El Kantara</a:t>
                      </a:r>
                      <a:endParaRPr lang="fr-FR" sz="1200" dirty="0">
                        <a:latin typeface="Times New Roman"/>
                        <a:ea typeface="Times New Roman"/>
                      </a:endParaRPr>
                    </a:p>
                  </a:txBody>
                  <a:tcPr marL="68580" marR="68580" marT="0" marB="0"/>
                </a:tc>
                <a:tc>
                  <a:txBody>
                    <a:bodyPr/>
                    <a:lstStyle/>
                    <a:p>
                      <a:pPr algn="l">
                        <a:spcAft>
                          <a:spcPts val="0"/>
                        </a:spcAft>
                      </a:pPr>
                      <a:r>
                        <a:rPr lang="fr-FR" sz="1400">
                          <a:latin typeface="Times New Roman"/>
                          <a:ea typeface="Times New Roman"/>
                        </a:rPr>
                        <a:t>1905</a:t>
                      </a:r>
                      <a:endParaRPr lang="fr-FR" sz="1200">
                        <a:latin typeface="Times New Roman"/>
                        <a:ea typeface="Times New Roman"/>
                      </a:endParaRPr>
                    </a:p>
                  </a:txBody>
                  <a:tcPr marL="68580" marR="68580" marT="0" marB="0"/>
                </a:tc>
                <a:tc>
                  <a:txBody>
                    <a:bodyPr/>
                    <a:lstStyle/>
                    <a:p>
                      <a:pPr algn="l">
                        <a:spcAft>
                          <a:spcPts val="0"/>
                        </a:spcAft>
                      </a:pPr>
                      <a:r>
                        <a:rPr lang="fr-FR" sz="1400">
                          <a:latin typeface="Times New Roman"/>
                          <a:ea typeface="Times New Roman"/>
                        </a:rPr>
                        <a:t>11200</a:t>
                      </a:r>
                      <a:endParaRPr lang="fr-FR" sz="1200">
                        <a:latin typeface="Times New Roman"/>
                        <a:ea typeface="Times New Roman"/>
                      </a:endParaRPr>
                    </a:p>
                  </a:txBody>
                  <a:tcPr marL="68580" marR="68580" marT="0" marB="0"/>
                </a:tc>
              </a:tr>
              <a:tr h="333695">
                <a:tc vMerge="1">
                  <a:txBody>
                    <a:bodyPr/>
                    <a:lstStyle/>
                    <a:p>
                      <a:endParaRPr lang="fr-FR"/>
                    </a:p>
                  </a:txBody>
                  <a:tcPr/>
                </a:tc>
                <a:tc>
                  <a:txBody>
                    <a:bodyPr/>
                    <a:lstStyle/>
                    <a:p>
                      <a:pPr algn="l">
                        <a:spcAft>
                          <a:spcPts val="0"/>
                        </a:spcAft>
                      </a:pPr>
                      <a:r>
                        <a:rPr lang="fr-FR" sz="1400">
                          <a:latin typeface="Times New Roman"/>
                          <a:ea typeface="Times New Roman"/>
                        </a:rPr>
                        <a:t>3</a:t>
                      </a:r>
                      <a:endParaRPr lang="fr-FR" sz="1200">
                        <a:latin typeface="Times New Roman"/>
                        <a:ea typeface="Times New Roman"/>
                      </a:endParaRPr>
                    </a:p>
                  </a:txBody>
                  <a:tcPr marL="68580" marR="68580" marT="0" marB="0"/>
                </a:tc>
                <a:tc>
                  <a:txBody>
                    <a:bodyPr/>
                    <a:lstStyle/>
                    <a:p>
                      <a:pPr algn="l">
                        <a:spcAft>
                          <a:spcPts val="0"/>
                        </a:spcAft>
                      </a:pPr>
                      <a:r>
                        <a:rPr lang="fr-FR" sz="1400" dirty="0">
                          <a:latin typeface="Times New Roman"/>
                          <a:ea typeface="Times New Roman"/>
                        </a:rPr>
                        <a:t>Guessoum</a:t>
                      </a:r>
                      <a:endParaRPr lang="fr-FR" sz="1200" dirty="0">
                        <a:latin typeface="Times New Roman"/>
                        <a:ea typeface="Times New Roman"/>
                      </a:endParaRPr>
                    </a:p>
                  </a:txBody>
                  <a:tcPr marL="68580" marR="68580" marT="0" marB="0"/>
                </a:tc>
                <a:tc>
                  <a:txBody>
                    <a:bodyPr/>
                    <a:lstStyle/>
                    <a:p>
                      <a:pPr algn="l">
                        <a:spcAft>
                          <a:spcPts val="0"/>
                        </a:spcAft>
                      </a:pPr>
                      <a:r>
                        <a:rPr lang="fr-FR" sz="1400">
                          <a:latin typeface="Times New Roman"/>
                          <a:ea typeface="Times New Roman"/>
                        </a:rPr>
                        <a:t>Sidi Rached</a:t>
                      </a:r>
                      <a:endParaRPr lang="fr-FR" sz="1200">
                        <a:latin typeface="Times New Roman"/>
                        <a:ea typeface="Times New Roman"/>
                      </a:endParaRPr>
                    </a:p>
                  </a:txBody>
                  <a:tcPr marL="68580" marR="68580" marT="0" marB="0"/>
                </a:tc>
                <a:tc>
                  <a:txBody>
                    <a:bodyPr/>
                    <a:lstStyle/>
                    <a:p>
                      <a:pPr algn="l">
                        <a:spcAft>
                          <a:spcPts val="0"/>
                        </a:spcAft>
                      </a:pPr>
                      <a:r>
                        <a:rPr lang="fr-FR" sz="1400">
                          <a:latin typeface="Times New Roman"/>
                          <a:ea typeface="Times New Roman"/>
                        </a:rPr>
                        <a:t>Saint jean </a:t>
                      </a:r>
                      <a:endParaRPr lang="fr-FR" sz="1200">
                        <a:latin typeface="Times New Roman"/>
                        <a:ea typeface="Times New Roman"/>
                      </a:endParaRPr>
                    </a:p>
                  </a:txBody>
                  <a:tcPr marL="68580" marR="68580" marT="0" marB="0"/>
                </a:tc>
                <a:tc>
                  <a:txBody>
                    <a:bodyPr/>
                    <a:lstStyle/>
                    <a:p>
                      <a:pPr algn="l">
                        <a:spcAft>
                          <a:spcPts val="0"/>
                        </a:spcAft>
                      </a:pPr>
                      <a:r>
                        <a:rPr lang="fr-FR" sz="1400">
                          <a:latin typeface="Times New Roman"/>
                          <a:ea typeface="Times New Roman"/>
                        </a:rPr>
                        <a:t>1910</a:t>
                      </a:r>
                      <a:endParaRPr lang="fr-FR" sz="1200">
                        <a:latin typeface="Times New Roman"/>
                        <a:ea typeface="Times New Roman"/>
                      </a:endParaRPr>
                    </a:p>
                  </a:txBody>
                  <a:tcPr marL="68580" marR="68580" marT="0" marB="0"/>
                </a:tc>
                <a:tc>
                  <a:txBody>
                    <a:bodyPr/>
                    <a:lstStyle/>
                    <a:p>
                      <a:pPr algn="l">
                        <a:spcAft>
                          <a:spcPts val="0"/>
                        </a:spcAft>
                      </a:pPr>
                      <a:r>
                        <a:rPr lang="fr-FR" sz="1400">
                          <a:latin typeface="Times New Roman"/>
                          <a:ea typeface="Times New Roman"/>
                        </a:rPr>
                        <a:t>5250</a:t>
                      </a:r>
                      <a:endParaRPr lang="fr-FR" sz="1200">
                        <a:latin typeface="Times New Roman"/>
                        <a:ea typeface="Times New Roman"/>
                      </a:endParaRPr>
                    </a:p>
                  </a:txBody>
                  <a:tcPr marL="68580" marR="68580" marT="0" marB="0"/>
                </a:tc>
              </a:tr>
              <a:tr h="333695">
                <a:tc vMerge="1">
                  <a:txBody>
                    <a:bodyPr/>
                    <a:lstStyle/>
                    <a:p>
                      <a:endParaRPr lang="fr-FR"/>
                    </a:p>
                  </a:txBody>
                  <a:tcPr/>
                </a:tc>
                <a:tc>
                  <a:txBody>
                    <a:bodyPr/>
                    <a:lstStyle/>
                    <a:p>
                      <a:pPr algn="l">
                        <a:spcAft>
                          <a:spcPts val="0"/>
                        </a:spcAft>
                      </a:pPr>
                      <a:r>
                        <a:rPr lang="fr-FR" sz="1400">
                          <a:latin typeface="Times New Roman"/>
                          <a:ea typeface="Times New Roman"/>
                        </a:rPr>
                        <a:t>4</a:t>
                      </a:r>
                      <a:endParaRPr lang="fr-FR" sz="1200">
                        <a:latin typeface="Times New Roman"/>
                        <a:ea typeface="Times New Roman"/>
                      </a:endParaRPr>
                    </a:p>
                  </a:txBody>
                  <a:tcPr marL="68580" marR="68580" marT="0" marB="0"/>
                </a:tc>
                <a:tc>
                  <a:txBody>
                    <a:bodyPr/>
                    <a:lstStyle/>
                    <a:p>
                      <a:pPr algn="l">
                        <a:spcAft>
                          <a:spcPts val="0"/>
                        </a:spcAft>
                      </a:pPr>
                      <a:r>
                        <a:rPr lang="fr-FR" sz="1400">
                          <a:latin typeface="Times New Roman"/>
                          <a:ea typeface="Times New Roman"/>
                        </a:rPr>
                        <a:t>Hadj Ali</a:t>
                      </a:r>
                      <a:endParaRPr lang="fr-FR" sz="1200">
                        <a:latin typeface="Times New Roman"/>
                        <a:ea typeface="Times New Roman"/>
                      </a:endParaRPr>
                    </a:p>
                  </a:txBody>
                  <a:tcPr marL="68580" marR="68580" marT="0" marB="0"/>
                </a:tc>
                <a:tc>
                  <a:txBody>
                    <a:bodyPr/>
                    <a:lstStyle/>
                    <a:p>
                      <a:pPr algn="l">
                        <a:spcAft>
                          <a:spcPts val="0"/>
                        </a:spcAft>
                      </a:pPr>
                      <a:r>
                        <a:rPr lang="fr-FR" sz="1400">
                          <a:latin typeface="Times New Roman"/>
                          <a:ea typeface="Times New Roman"/>
                        </a:rPr>
                        <a:t>Sidi Rached</a:t>
                      </a:r>
                      <a:endParaRPr lang="fr-FR" sz="1200">
                        <a:latin typeface="Times New Roman"/>
                        <a:ea typeface="Times New Roman"/>
                      </a:endParaRPr>
                    </a:p>
                  </a:txBody>
                  <a:tcPr marL="68580" marR="68580" marT="0" marB="0"/>
                </a:tc>
                <a:tc>
                  <a:txBody>
                    <a:bodyPr/>
                    <a:lstStyle/>
                    <a:p>
                      <a:pPr algn="l">
                        <a:spcAft>
                          <a:spcPts val="0"/>
                        </a:spcAft>
                      </a:pPr>
                      <a:r>
                        <a:rPr lang="fr-FR" sz="1400">
                          <a:latin typeface="Times New Roman"/>
                          <a:ea typeface="Times New Roman"/>
                        </a:rPr>
                        <a:t>Centre ville </a:t>
                      </a:r>
                      <a:endParaRPr lang="fr-FR" sz="1200">
                        <a:latin typeface="Times New Roman"/>
                        <a:ea typeface="Times New Roman"/>
                      </a:endParaRPr>
                    </a:p>
                  </a:txBody>
                  <a:tcPr marL="68580" marR="68580" marT="0" marB="0"/>
                </a:tc>
                <a:tc>
                  <a:txBody>
                    <a:bodyPr/>
                    <a:lstStyle/>
                    <a:p>
                      <a:pPr algn="l">
                        <a:spcAft>
                          <a:spcPts val="0"/>
                        </a:spcAft>
                      </a:pPr>
                      <a:r>
                        <a:rPr lang="fr-FR" sz="1400">
                          <a:latin typeface="Times New Roman"/>
                          <a:ea typeface="Times New Roman"/>
                        </a:rPr>
                        <a:t>1920</a:t>
                      </a:r>
                      <a:endParaRPr lang="fr-FR" sz="1200">
                        <a:latin typeface="Times New Roman"/>
                        <a:ea typeface="Times New Roman"/>
                      </a:endParaRPr>
                    </a:p>
                  </a:txBody>
                  <a:tcPr marL="68580" marR="68580" marT="0" marB="0"/>
                </a:tc>
                <a:tc>
                  <a:txBody>
                    <a:bodyPr/>
                    <a:lstStyle/>
                    <a:p>
                      <a:pPr algn="l">
                        <a:spcAft>
                          <a:spcPts val="0"/>
                        </a:spcAft>
                      </a:pPr>
                      <a:r>
                        <a:rPr lang="fr-FR" sz="1400">
                          <a:latin typeface="Times New Roman"/>
                          <a:ea typeface="Times New Roman"/>
                        </a:rPr>
                        <a:t>4300</a:t>
                      </a:r>
                      <a:endParaRPr lang="fr-FR" sz="1200">
                        <a:latin typeface="Times New Roman"/>
                        <a:ea typeface="Times New Roman"/>
                      </a:endParaRPr>
                    </a:p>
                  </a:txBody>
                  <a:tcPr marL="68580" marR="68580" marT="0" marB="0"/>
                </a:tc>
              </a:tr>
              <a:tr h="333695">
                <a:tc vMerge="1">
                  <a:txBody>
                    <a:bodyPr/>
                    <a:lstStyle/>
                    <a:p>
                      <a:endParaRPr lang="fr-FR"/>
                    </a:p>
                  </a:txBody>
                  <a:tcPr/>
                </a:tc>
                <a:tc>
                  <a:txBody>
                    <a:bodyPr/>
                    <a:lstStyle/>
                    <a:p>
                      <a:pPr algn="l">
                        <a:spcAft>
                          <a:spcPts val="0"/>
                        </a:spcAft>
                      </a:pPr>
                      <a:r>
                        <a:rPr lang="fr-FR" sz="1400">
                          <a:latin typeface="Times New Roman"/>
                          <a:ea typeface="Times New Roman"/>
                        </a:rPr>
                        <a:t>5</a:t>
                      </a:r>
                      <a:endParaRPr lang="fr-FR" sz="1200">
                        <a:latin typeface="Times New Roman"/>
                        <a:ea typeface="Times New Roman"/>
                      </a:endParaRPr>
                    </a:p>
                  </a:txBody>
                  <a:tcPr marL="68580" marR="68580" marT="0" marB="0"/>
                </a:tc>
                <a:tc>
                  <a:txBody>
                    <a:bodyPr/>
                    <a:lstStyle/>
                    <a:p>
                      <a:pPr algn="l">
                        <a:spcAft>
                          <a:spcPts val="0"/>
                        </a:spcAft>
                      </a:pPr>
                      <a:r>
                        <a:rPr lang="fr-FR" sz="1400">
                          <a:latin typeface="Times New Roman"/>
                          <a:ea typeface="Times New Roman"/>
                        </a:rPr>
                        <a:t>Beyrouth</a:t>
                      </a:r>
                      <a:endParaRPr lang="fr-FR" sz="1200">
                        <a:latin typeface="Times New Roman"/>
                        <a:ea typeface="Times New Roman"/>
                      </a:endParaRPr>
                    </a:p>
                  </a:txBody>
                  <a:tcPr marL="68580" marR="68580" marT="0" marB="0"/>
                </a:tc>
                <a:tc>
                  <a:txBody>
                    <a:bodyPr/>
                    <a:lstStyle/>
                    <a:p>
                      <a:pPr algn="l">
                        <a:spcAft>
                          <a:spcPts val="0"/>
                        </a:spcAft>
                      </a:pPr>
                      <a:r>
                        <a:rPr lang="fr-FR" sz="1400">
                          <a:latin typeface="Times New Roman"/>
                          <a:ea typeface="Times New Roman"/>
                        </a:rPr>
                        <a:t>Sidi Mabrouk</a:t>
                      </a:r>
                      <a:endParaRPr lang="fr-FR" sz="1200">
                        <a:latin typeface="Times New Roman"/>
                        <a:ea typeface="Times New Roman"/>
                      </a:endParaRPr>
                    </a:p>
                  </a:txBody>
                  <a:tcPr marL="68580" marR="68580" marT="0" marB="0"/>
                </a:tc>
                <a:tc>
                  <a:txBody>
                    <a:bodyPr/>
                    <a:lstStyle/>
                    <a:p>
                      <a:pPr algn="l">
                        <a:spcAft>
                          <a:spcPts val="0"/>
                        </a:spcAft>
                      </a:pPr>
                      <a:r>
                        <a:rPr lang="fr-FR" sz="1400">
                          <a:latin typeface="Times New Roman"/>
                          <a:ea typeface="Times New Roman"/>
                        </a:rPr>
                        <a:t>SMK supérieur</a:t>
                      </a:r>
                      <a:endParaRPr lang="fr-FR" sz="1200">
                        <a:latin typeface="Times New Roman"/>
                        <a:ea typeface="Times New Roman"/>
                      </a:endParaRPr>
                    </a:p>
                  </a:txBody>
                  <a:tcPr marL="68580" marR="68580" marT="0" marB="0"/>
                </a:tc>
                <a:tc>
                  <a:txBody>
                    <a:bodyPr/>
                    <a:lstStyle/>
                    <a:p>
                      <a:pPr algn="l">
                        <a:spcAft>
                          <a:spcPts val="0"/>
                        </a:spcAft>
                      </a:pPr>
                      <a:r>
                        <a:rPr lang="fr-FR" sz="1400">
                          <a:latin typeface="Times New Roman"/>
                          <a:ea typeface="Times New Roman"/>
                        </a:rPr>
                        <a:t>1923</a:t>
                      </a:r>
                      <a:endParaRPr lang="fr-FR" sz="1200">
                        <a:latin typeface="Times New Roman"/>
                        <a:ea typeface="Times New Roman"/>
                      </a:endParaRPr>
                    </a:p>
                  </a:txBody>
                  <a:tcPr marL="68580" marR="68580" marT="0" marB="0"/>
                </a:tc>
                <a:tc>
                  <a:txBody>
                    <a:bodyPr/>
                    <a:lstStyle/>
                    <a:p>
                      <a:pPr algn="l">
                        <a:spcAft>
                          <a:spcPts val="0"/>
                        </a:spcAft>
                      </a:pPr>
                      <a:r>
                        <a:rPr lang="fr-FR" sz="1400">
                          <a:latin typeface="Times New Roman"/>
                          <a:ea typeface="Times New Roman"/>
                        </a:rPr>
                        <a:t>5200</a:t>
                      </a:r>
                      <a:endParaRPr lang="fr-FR" sz="1200">
                        <a:latin typeface="Times New Roman"/>
                        <a:ea typeface="Times New Roman"/>
                      </a:endParaRPr>
                    </a:p>
                  </a:txBody>
                  <a:tcPr marL="68580" marR="68580" marT="0" marB="0"/>
                </a:tc>
              </a:tr>
              <a:tr h="333695">
                <a:tc vMerge="1">
                  <a:txBody>
                    <a:bodyPr/>
                    <a:lstStyle/>
                    <a:p>
                      <a:endParaRPr lang="fr-FR"/>
                    </a:p>
                  </a:txBody>
                  <a:tcPr/>
                </a:tc>
                <a:tc>
                  <a:txBody>
                    <a:bodyPr/>
                    <a:lstStyle/>
                    <a:p>
                      <a:pPr algn="l">
                        <a:spcAft>
                          <a:spcPts val="0"/>
                        </a:spcAft>
                      </a:pPr>
                      <a:r>
                        <a:rPr lang="fr-FR" sz="1400">
                          <a:latin typeface="Times New Roman"/>
                          <a:ea typeface="Times New Roman"/>
                        </a:rPr>
                        <a:t>6</a:t>
                      </a:r>
                      <a:endParaRPr lang="fr-FR" sz="1200">
                        <a:latin typeface="Times New Roman"/>
                        <a:ea typeface="Times New Roman"/>
                      </a:endParaRPr>
                    </a:p>
                  </a:txBody>
                  <a:tcPr marL="68580" marR="68580" marT="0" marB="0"/>
                </a:tc>
                <a:tc>
                  <a:txBody>
                    <a:bodyPr/>
                    <a:lstStyle/>
                    <a:p>
                      <a:pPr algn="l">
                        <a:spcAft>
                          <a:spcPts val="0"/>
                        </a:spcAft>
                      </a:pPr>
                      <a:r>
                        <a:rPr lang="fr-FR" sz="1400">
                          <a:latin typeface="Times New Roman"/>
                          <a:ea typeface="Times New Roman"/>
                        </a:rPr>
                        <a:t>Sousse </a:t>
                      </a:r>
                      <a:endParaRPr lang="fr-FR" sz="1200">
                        <a:latin typeface="Times New Roman"/>
                        <a:ea typeface="Times New Roman"/>
                      </a:endParaRPr>
                    </a:p>
                  </a:txBody>
                  <a:tcPr marL="68580" marR="68580" marT="0" marB="0"/>
                </a:tc>
                <a:tc>
                  <a:txBody>
                    <a:bodyPr/>
                    <a:lstStyle/>
                    <a:p>
                      <a:pPr algn="l">
                        <a:spcAft>
                          <a:spcPts val="0"/>
                        </a:spcAft>
                      </a:pPr>
                      <a:r>
                        <a:rPr lang="fr-FR" sz="1400" dirty="0">
                          <a:latin typeface="Times New Roman"/>
                          <a:ea typeface="Times New Roman"/>
                        </a:rPr>
                        <a:t>El Kantara</a:t>
                      </a:r>
                      <a:endParaRPr lang="fr-FR" sz="1200" dirty="0">
                        <a:latin typeface="Times New Roman"/>
                        <a:ea typeface="Times New Roman"/>
                      </a:endParaRPr>
                    </a:p>
                  </a:txBody>
                  <a:tcPr marL="68580" marR="68580" marT="0" marB="0"/>
                </a:tc>
                <a:tc>
                  <a:txBody>
                    <a:bodyPr/>
                    <a:lstStyle/>
                    <a:p>
                      <a:pPr algn="l">
                        <a:spcAft>
                          <a:spcPts val="0"/>
                        </a:spcAft>
                      </a:pPr>
                      <a:r>
                        <a:rPr lang="fr-FR" sz="1400" dirty="0" err="1">
                          <a:latin typeface="Times New Roman"/>
                          <a:ea typeface="Times New Roman"/>
                        </a:rPr>
                        <a:t>Bab</a:t>
                      </a:r>
                      <a:r>
                        <a:rPr lang="fr-FR" sz="1400" dirty="0">
                          <a:latin typeface="Times New Roman"/>
                          <a:ea typeface="Times New Roman"/>
                        </a:rPr>
                        <a:t> El Kantara</a:t>
                      </a:r>
                      <a:endParaRPr lang="fr-FR" sz="1200" dirty="0">
                        <a:latin typeface="Times New Roman"/>
                        <a:ea typeface="Times New Roman"/>
                      </a:endParaRPr>
                    </a:p>
                  </a:txBody>
                  <a:tcPr marL="68580" marR="68580" marT="0" marB="0"/>
                </a:tc>
                <a:tc>
                  <a:txBody>
                    <a:bodyPr/>
                    <a:lstStyle/>
                    <a:p>
                      <a:pPr algn="l">
                        <a:spcAft>
                          <a:spcPts val="0"/>
                        </a:spcAft>
                      </a:pPr>
                      <a:r>
                        <a:rPr lang="fr-FR" sz="1400">
                          <a:latin typeface="Times New Roman"/>
                          <a:ea typeface="Times New Roman"/>
                        </a:rPr>
                        <a:t>1935</a:t>
                      </a:r>
                      <a:endParaRPr lang="fr-FR" sz="1200">
                        <a:latin typeface="Times New Roman"/>
                        <a:ea typeface="Times New Roman"/>
                      </a:endParaRPr>
                    </a:p>
                  </a:txBody>
                  <a:tcPr marL="68580" marR="68580" marT="0" marB="0"/>
                </a:tc>
                <a:tc>
                  <a:txBody>
                    <a:bodyPr/>
                    <a:lstStyle/>
                    <a:p>
                      <a:pPr algn="l">
                        <a:spcAft>
                          <a:spcPts val="0"/>
                        </a:spcAft>
                      </a:pPr>
                      <a:r>
                        <a:rPr lang="fr-FR" sz="1400">
                          <a:latin typeface="Times New Roman"/>
                          <a:ea typeface="Times New Roman"/>
                        </a:rPr>
                        <a:t>5000</a:t>
                      </a:r>
                      <a:endParaRPr lang="fr-FR" sz="1200">
                        <a:latin typeface="Times New Roman"/>
                        <a:ea typeface="Times New Roman"/>
                      </a:endParaRPr>
                    </a:p>
                  </a:txBody>
                  <a:tcPr marL="68580" marR="68580" marT="0" marB="0"/>
                </a:tc>
              </a:tr>
              <a:tr h="333695">
                <a:tc vMerge="1">
                  <a:txBody>
                    <a:bodyPr/>
                    <a:lstStyle/>
                    <a:p>
                      <a:endParaRPr lang="fr-FR"/>
                    </a:p>
                  </a:txBody>
                  <a:tcPr/>
                </a:tc>
                <a:tc>
                  <a:txBody>
                    <a:bodyPr/>
                    <a:lstStyle/>
                    <a:p>
                      <a:pPr algn="l">
                        <a:spcAft>
                          <a:spcPts val="0"/>
                        </a:spcAft>
                      </a:pPr>
                      <a:r>
                        <a:rPr lang="fr-FR" sz="1400">
                          <a:latin typeface="Times New Roman"/>
                          <a:ea typeface="Times New Roman"/>
                        </a:rPr>
                        <a:t>7</a:t>
                      </a:r>
                      <a:endParaRPr lang="fr-FR" sz="1200">
                        <a:latin typeface="Times New Roman"/>
                        <a:ea typeface="Times New Roman"/>
                      </a:endParaRPr>
                    </a:p>
                  </a:txBody>
                  <a:tcPr marL="68580" marR="68580" marT="0" marB="0"/>
                </a:tc>
                <a:tc>
                  <a:txBody>
                    <a:bodyPr/>
                    <a:lstStyle/>
                    <a:p>
                      <a:pPr algn="l">
                        <a:spcAft>
                          <a:spcPts val="0"/>
                        </a:spcAft>
                      </a:pPr>
                      <a:r>
                        <a:rPr lang="fr-FR" sz="1400">
                          <a:latin typeface="Times New Roman"/>
                          <a:ea typeface="Times New Roman"/>
                        </a:rPr>
                        <a:t>Khenchouch</a:t>
                      </a:r>
                      <a:endParaRPr lang="fr-FR" sz="1200">
                        <a:latin typeface="Times New Roman"/>
                        <a:ea typeface="Times New Roman"/>
                      </a:endParaRPr>
                    </a:p>
                  </a:txBody>
                  <a:tcPr marL="68580" marR="68580" marT="0" marB="0"/>
                </a:tc>
                <a:tc>
                  <a:txBody>
                    <a:bodyPr/>
                    <a:lstStyle/>
                    <a:p>
                      <a:pPr algn="l">
                        <a:spcAft>
                          <a:spcPts val="0"/>
                        </a:spcAft>
                      </a:pPr>
                      <a:r>
                        <a:rPr lang="fr-FR" sz="1400">
                          <a:latin typeface="Times New Roman"/>
                          <a:ea typeface="Times New Roman"/>
                        </a:rPr>
                        <a:t>Bellevue</a:t>
                      </a:r>
                      <a:endParaRPr lang="fr-FR" sz="1200">
                        <a:latin typeface="Times New Roman"/>
                        <a:ea typeface="Times New Roman"/>
                      </a:endParaRPr>
                    </a:p>
                  </a:txBody>
                  <a:tcPr marL="68580" marR="68580" marT="0" marB="0"/>
                </a:tc>
                <a:tc>
                  <a:txBody>
                    <a:bodyPr/>
                    <a:lstStyle/>
                    <a:p>
                      <a:pPr algn="l">
                        <a:spcAft>
                          <a:spcPts val="0"/>
                        </a:spcAft>
                      </a:pPr>
                      <a:r>
                        <a:rPr lang="fr-FR" sz="1400">
                          <a:latin typeface="Times New Roman"/>
                          <a:ea typeface="Times New Roman"/>
                        </a:rPr>
                        <a:t>Bellevue</a:t>
                      </a:r>
                      <a:endParaRPr lang="fr-FR" sz="1200">
                        <a:latin typeface="Times New Roman"/>
                        <a:ea typeface="Times New Roman"/>
                      </a:endParaRPr>
                    </a:p>
                  </a:txBody>
                  <a:tcPr marL="68580" marR="68580" marT="0" marB="0"/>
                </a:tc>
                <a:tc>
                  <a:txBody>
                    <a:bodyPr/>
                    <a:lstStyle/>
                    <a:p>
                      <a:pPr algn="l">
                        <a:spcAft>
                          <a:spcPts val="0"/>
                        </a:spcAft>
                      </a:pPr>
                      <a:r>
                        <a:rPr lang="fr-FR" sz="1400">
                          <a:latin typeface="Times New Roman"/>
                          <a:ea typeface="Times New Roman"/>
                        </a:rPr>
                        <a:t>1954</a:t>
                      </a:r>
                      <a:endParaRPr lang="fr-FR" sz="1200">
                        <a:latin typeface="Times New Roman"/>
                        <a:ea typeface="Times New Roman"/>
                      </a:endParaRPr>
                    </a:p>
                  </a:txBody>
                  <a:tcPr marL="68580" marR="68580" marT="0" marB="0"/>
                </a:tc>
                <a:tc>
                  <a:txBody>
                    <a:bodyPr/>
                    <a:lstStyle/>
                    <a:p>
                      <a:pPr algn="l">
                        <a:spcAft>
                          <a:spcPts val="0"/>
                        </a:spcAft>
                      </a:pPr>
                      <a:r>
                        <a:rPr lang="fr-FR" sz="1400">
                          <a:latin typeface="Times New Roman"/>
                          <a:ea typeface="Times New Roman"/>
                        </a:rPr>
                        <a:t>6000</a:t>
                      </a:r>
                      <a:endParaRPr lang="fr-FR" sz="1200">
                        <a:latin typeface="Times New Roman"/>
                        <a:ea typeface="Times New Roman"/>
                      </a:endParaRPr>
                    </a:p>
                  </a:txBody>
                  <a:tcPr marL="68580" marR="68580" marT="0" marB="0"/>
                </a:tc>
              </a:tr>
              <a:tr h="333695">
                <a:tc vMerge="1">
                  <a:txBody>
                    <a:bodyPr/>
                    <a:lstStyle/>
                    <a:p>
                      <a:endParaRPr lang="fr-FR"/>
                    </a:p>
                  </a:txBody>
                  <a:tcPr/>
                </a:tc>
                <a:tc>
                  <a:txBody>
                    <a:bodyPr/>
                    <a:lstStyle/>
                    <a:p>
                      <a:pPr algn="l">
                        <a:spcAft>
                          <a:spcPts val="0"/>
                        </a:spcAft>
                      </a:pPr>
                      <a:r>
                        <a:rPr lang="fr-FR" sz="1400">
                          <a:latin typeface="Times New Roman"/>
                          <a:ea typeface="Times New Roman"/>
                        </a:rPr>
                        <a:t>8</a:t>
                      </a:r>
                      <a:endParaRPr lang="fr-FR" sz="1200">
                        <a:latin typeface="Times New Roman"/>
                        <a:ea typeface="Times New Roman"/>
                      </a:endParaRPr>
                    </a:p>
                  </a:txBody>
                  <a:tcPr marL="68580" marR="68580" marT="0" marB="0"/>
                </a:tc>
                <a:tc>
                  <a:txBody>
                    <a:bodyPr/>
                    <a:lstStyle/>
                    <a:p>
                      <a:pPr algn="l">
                        <a:spcAft>
                          <a:spcPts val="0"/>
                        </a:spcAft>
                      </a:pPr>
                      <a:r>
                        <a:rPr lang="fr-FR" sz="1400" dirty="0">
                          <a:latin typeface="Times New Roman"/>
                          <a:ea typeface="Times New Roman"/>
                        </a:rPr>
                        <a:t>Boudjenana</a:t>
                      </a:r>
                      <a:endParaRPr lang="fr-FR" sz="1200" dirty="0">
                        <a:latin typeface="Times New Roman"/>
                        <a:ea typeface="Times New Roman"/>
                      </a:endParaRPr>
                    </a:p>
                  </a:txBody>
                  <a:tcPr marL="68580" marR="68580" marT="0" marB="0"/>
                </a:tc>
                <a:tc>
                  <a:txBody>
                    <a:bodyPr/>
                    <a:lstStyle/>
                    <a:p>
                      <a:pPr algn="l">
                        <a:spcAft>
                          <a:spcPts val="0"/>
                        </a:spcAft>
                      </a:pPr>
                      <a:r>
                        <a:rPr lang="fr-FR" sz="1400" dirty="0">
                          <a:latin typeface="Times New Roman"/>
                          <a:ea typeface="Times New Roman"/>
                        </a:rPr>
                        <a:t>El Kantara</a:t>
                      </a:r>
                      <a:endParaRPr lang="fr-FR" sz="1200" dirty="0">
                        <a:latin typeface="Times New Roman"/>
                        <a:ea typeface="Times New Roman"/>
                      </a:endParaRPr>
                    </a:p>
                  </a:txBody>
                  <a:tcPr marL="68580" marR="68580" marT="0" marB="0"/>
                </a:tc>
                <a:tc>
                  <a:txBody>
                    <a:bodyPr/>
                    <a:lstStyle/>
                    <a:p>
                      <a:pPr algn="l">
                        <a:spcAft>
                          <a:spcPts val="0"/>
                        </a:spcAft>
                      </a:pPr>
                      <a:r>
                        <a:rPr lang="fr-FR" sz="1400" dirty="0" err="1">
                          <a:latin typeface="Times New Roman"/>
                          <a:ea typeface="Times New Roman"/>
                        </a:rPr>
                        <a:t>Bab</a:t>
                      </a:r>
                      <a:r>
                        <a:rPr lang="fr-FR" sz="1400" dirty="0">
                          <a:latin typeface="Times New Roman"/>
                          <a:ea typeface="Times New Roman"/>
                        </a:rPr>
                        <a:t> El Kantara</a:t>
                      </a:r>
                      <a:endParaRPr lang="fr-FR" sz="1200" dirty="0">
                        <a:latin typeface="Times New Roman"/>
                        <a:ea typeface="Times New Roman"/>
                      </a:endParaRPr>
                    </a:p>
                  </a:txBody>
                  <a:tcPr marL="68580" marR="68580" marT="0" marB="0"/>
                </a:tc>
                <a:tc>
                  <a:txBody>
                    <a:bodyPr/>
                    <a:lstStyle/>
                    <a:p>
                      <a:pPr algn="l">
                        <a:spcAft>
                          <a:spcPts val="0"/>
                        </a:spcAft>
                      </a:pPr>
                      <a:r>
                        <a:rPr lang="fr-FR" sz="1400">
                          <a:latin typeface="Times New Roman"/>
                          <a:ea typeface="Times New Roman"/>
                        </a:rPr>
                        <a:t>1962</a:t>
                      </a:r>
                      <a:endParaRPr lang="fr-FR" sz="1200">
                        <a:latin typeface="Times New Roman"/>
                        <a:ea typeface="Times New Roman"/>
                      </a:endParaRPr>
                    </a:p>
                  </a:txBody>
                  <a:tcPr marL="68580" marR="68580" marT="0" marB="0"/>
                </a:tc>
                <a:tc>
                  <a:txBody>
                    <a:bodyPr/>
                    <a:lstStyle/>
                    <a:p>
                      <a:pPr algn="l">
                        <a:spcAft>
                          <a:spcPts val="0"/>
                        </a:spcAft>
                      </a:pPr>
                      <a:r>
                        <a:rPr lang="fr-FR" sz="1400">
                          <a:latin typeface="Times New Roman"/>
                          <a:ea typeface="Times New Roman"/>
                        </a:rPr>
                        <a:t>3000</a:t>
                      </a:r>
                      <a:endParaRPr lang="fr-FR" sz="1200">
                        <a:latin typeface="Times New Roman"/>
                        <a:ea typeface="Times New Roman"/>
                      </a:endParaRPr>
                    </a:p>
                  </a:txBody>
                  <a:tcPr marL="68580" marR="68580" marT="0" marB="0"/>
                </a:tc>
              </a:tr>
              <a:tr h="482490">
                <a:tc rowSpan="9">
                  <a:txBody>
                    <a:bodyPr/>
                    <a:lstStyle/>
                    <a:p>
                      <a:pPr algn="l">
                        <a:spcAft>
                          <a:spcPts val="0"/>
                        </a:spcAft>
                      </a:pPr>
                      <a:r>
                        <a:rPr lang="fr-FR" sz="1400">
                          <a:latin typeface="Times New Roman"/>
                          <a:ea typeface="Times New Roman"/>
                        </a:rPr>
                        <a:t>L’époque Post-coloniale</a:t>
                      </a:r>
                      <a:endParaRPr lang="fr-FR" sz="1200">
                        <a:latin typeface="Times New Roman"/>
                        <a:ea typeface="Times New Roman"/>
                      </a:endParaRPr>
                    </a:p>
                  </a:txBody>
                  <a:tcPr marL="68580" marR="68580" marT="0" marB="0"/>
                </a:tc>
                <a:tc>
                  <a:txBody>
                    <a:bodyPr/>
                    <a:lstStyle/>
                    <a:p>
                      <a:pPr algn="l">
                        <a:spcAft>
                          <a:spcPts val="0"/>
                        </a:spcAft>
                      </a:pPr>
                      <a:r>
                        <a:rPr lang="fr-FR" sz="1400">
                          <a:latin typeface="Times New Roman"/>
                          <a:ea typeface="Times New Roman"/>
                        </a:rPr>
                        <a:t>9</a:t>
                      </a:r>
                      <a:endParaRPr lang="fr-FR" sz="1200">
                        <a:latin typeface="Times New Roman"/>
                        <a:ea typeface="Times New Roman"/>
                      </a:endParaRPr>
                    </a:p>
                  </a:txBody>
                  <a:tcPr marL="68580" marR="68580" marT="0" marB="0"/>
                </a:tc>
                <a:tc>
                  <a:txBody>
                    <a:bodyPr/>
                    <a:lstStyle/>
                    <a:p>
                      <a:pPr algn="l">
                        <a:spcAft>
                          <a:spcPts val="0"/>
                        </a:spcAft>
                      </a:pPr>
                      <a:r>
                        <a:rPr lang="fr-FR" sz="1400">
                          <a:latin typeface="Times New Roman"/>
                          <a:ea typeface="Times New Roman"/>
                        </a:rPr>
                        <a:t>Protection civile </a:t>
                      </a:r>
                      <a:endParaRPr lang="fr-FR" sz="1200">
                        <a:latin typeface="Times New Roman"/>
                        <a:ea typeface="Times New Roman"/>
                      </a:endParaRPr>
                    </a:p>
                  </a:txBody>
                  <a:tcPr marL="68580" marR="68580" marT="0" marB="0"/>
                </a:tc>
                <a:tc>
                  <a:txBody>
                    <a:bodyPr/>
                    <a:lstStyle/>
                    <a:p>
                      <a:pPr algn="l">
                        <a:spcAft>
                          <a:spcPts val="0"/>
                        </a:spcAft>
                      </a:pPr>
                      <a:r>
                        <a:rPr lang="fr-FR" sz="1400">
                          <a:latin typeface="Times New Roman"/>
                          <a:ea typeface="Times New Roman"/>
                        </a:rPr>
                        <a:t>Bellevue </a:t>
                      </a:r>
                      <a:endParaRPr lang="fr-FR" sz="1200">
                        <a:latin typeface="Times New Roman"/>
                        <a:ea typeface="Times New Roman"/>
                      </a:endParaRPr>
                    </a:p>
                  </a:txBody>
                  <a:tcPr marL="68580" marR="68580" marT="0" marB="0"/>
                </a:tc>
                <a:tc>
                  <a:txBody>
                    <a:bodyPr/>
                    <a:lstStyle/>
                    <a:p>
                      <a:pPr algn="l">
                        <a:spcAft>
                          <a:spcPts val="0"/>
                        </a:spcAft>
                      </a:pPr>
                      <a:r>
                        <a:rPr lang="fr-FR" sz="1400">
                          <a:latin typeface="Times New Roman"/>
                          <a:ea typeface="Times New Roman"/>
                        </a:rPr>
                        <a:t>Benboulaid </a:t>
                      </a:r>
                      <a:endParaRPr lang="fr-FR" sz="1200">
                        <a:latin typeface="Times New Roman"/>
                        <a:ea typeface="Times New Roman"/>
                      </a:endParaRPr>
                    </a:p>
                  </a:txBody>
                  <a:tcPr marL="68580" marR="68580" marT="0" marB="0"/>
                </a:tc>
                <a:tc>
                  <a:txBody>
                    <a:bodyPr/>
                    <a:lstStyle/>
                    <a:p>
                      <a:pPr algn="l">
                        <a:spcAft>
                          <a:spcPts val="0"/>
                        </a:spcAft>
                      </a:pPr>
                      <a:r>
                        <a:rPr lang="fr-FR" sz="1400">
                          <a:latin typeface="Times New Roman"/>
                          <a:ea typeface="Times New Roman"/>
                        </a:rPr>
                        <a:t>1968</a:t>
                      </a:r>
                      <a:endParaRPr lang="fr-FR" sz="1200">
                        <a:latin typeface="Times New Roman"/>
                        <a:ea typeface="Times New Roman"/>
                      </a:endParaRPr>
                    </a:p>
                  </a:txBody>
                  <a:tcPr marL="68580" marR="68580" marT="0" marB="0"/>
                </a:tc>
                <a:tc>
                  <a:txBody>
                    <a:bodyPr/>
                    <a:lstStyle/>
                    <a:p>
                      <a:pPr algn="l">
                        <a:spcAft>
                          <a:spcPts val="0"/>
                        </a:spcAft>
                      </a:pPr>
                      <a:r>
                        <a:rPr lang="fr-FR" sz="1400">
                          <a:latin typeface="Times New Roman"/>
                          <a:ea typeface="Times New Roman"/>
                        </a:rPr>
                        <a:t>5000</a:t>
                      </a:r>
                      <a:endParaRPr lang="fr-FR" sz="1200">
                        <a:latin typeface="Times New Roman"/>
                        <a:ea typeface="Times New Roman"/>
                      </a:endParaRPr>
                    </a:p>
                  </a:txBody>
                  <a:tcPr marL="68580" marR="68580" marT="0" marB="0"/>
                </a:tc>
              </a:tr>
              <a:tr h="500543">
                <a:tc vMerge="1">
                  <a:txBody>
                    <a:bodyPr/>
                    <a:lstStyle/>
                    <a:p>
                      <a:endParaRPr lang="fr-FR"/>
                    </a:p>
                  </a:txBody>
                  <a:tcPr/>
                </a:tc>
                <a:tc>
                  <a:txBody>
                    <a:bodyPr/>
                    <a:lstStyle/>
                    <a:p>
                      <a:pPr algn="l">
                        <a:spcAft>
                          <a:spcPts val="0"/>
                        </a:spcAft>
                      </a:pPr>
                      <a:r>
                        <a:rPr lang="fr-FR" sz="1400">
                          <a:latin typeface="Times New Roman"/>
                          <a:ea typeface="Times New Roman"/>
                        </a:rPr>
                        <a:t>10</a:t>
                      </a:r>
                      <a:endParaRPr lang="fr-FR" sz="1200">
                        <a:latin typeface="Times New Roman"/>
                        <a:ea typeface="Times New Roman"/>
                      </a:endParaRPr>
                    </a:p>
                  </a:txBody>
                  <a:tcPr marL="68580" marR="68580" marT="0" marB="0"/>
                </a:tc>
                <a:tc>
                  <a:txBody>
                    <a:bodyPr/>
                    <a:lstStyle/>
                    <a:p>
                      <a:pPr algn="l">
                        <a:spcAft>
                          <a:spcPts val="0"/>
                        </a:spcAft>
                      </a:pPr>
                      <a:r>
                        <a:rPr lang="fr-FR" sz="1400">
                          <a:latin typeface="Times New Roman"/>
                          <a:ea typeface="Times New Roman"/>
                        </a:rPr>
                        <a:t>Guerfi </a:t>
                      </a:r>
                      <a:endParaRPr lang="fr-FR" sz="1200">
                        <a:latin typeface="Times New Roman"/>
                        <a:ea typeface="Times New Roman"/>
                      </a:endParaRPr>
                    </a:p>
                  </a:txBody>
                  <a:tcPr marL="68580" marR="68580" marT="0" marB="0"/>
                </a:tc>
                <a:tc>
                  <a:txBody>
                    <a:bodyPr/>
                    <a:lstStyle/>
                    <a:p>
                      <a:pPr algn="l">
                        <a:spcAft>
                          <a:spcPts val="0"/>
                        </a:spcAft>
                      </a:pPr>
                      <a:r>
                        <a:rPr lang="fr-FR" sz="1400">
                          <a:latin typeface="Times New Roman"/>
                          <a:ea typeface="Times New Roman"/>
                        </a:rPr>
                        <a:t>Bellevue</a:t>
                      </a:r>
                      <a:endParaRPr lang="fr-FR" sz="1200">
                        <a:latin typeface="Times New Roman"/>
                        <a:ea typeface="Times New Roman"/>
                      </a:endParaRPr>
                    </a:p>
                  </a:txBody>
                  <a:tcPr marL="68580" marR="68580" marT="0" marB="0"/>
                </a:tc>
                <a:tc>
                  <a:txBody>
                    <a:bodyPr/>
                    <a:lstStyle/>
                    <a:p>
                      <a:pPr algn="l">
                        <a:spcAft>
                          <a:spcPts val="0"/>
                        </a:spcAft>
                      </a:pPr>
                      <a:r>
                        <a:rPr lang="fr-FR" sz="1400">
                          <a:latin typeface="Times New Roman"/>
                          <a:ea typeface="Times New Roman"/>
                        </a:rPr>
                        <a:t>Kaddour Boumedous </a:t>
                      </a:r>
                      <a:endParaRPr lang="fr-FR" sz="1200">
                        <a:latin typeface="Times New Roman"/>
                        <a:ea typeface="Times New Roman"/>
                      </a:endParaRPr>
                    </a:p>
                  </a:txBody>
                  <a:tcPr marL="68580" marR="68580" marT="0" marB="0"/>
                </a:tc>
                <a:tc>
                  <a:txBody>
                    <a:bodyPr/>
                    <a:lstStyle/>
                    <a:p>
                      <a:pPr algn="l">
                        <a:spcAft>
                          <a:spcPts val="0"/>
                        </a:spcAft>
                      </a:pPr>
                      <a:r>
                        <a:rPr lang="fr-FR" sz="1400">
                          <a:latin typeface="Times New Roman"/>
                          <a:ea typeface="Times New Roman"/>
                        </a:rPr>
                        <a:t>1973</a:t>
                      </a:r>
                      <a:endParaRPr lang="fr-FR" sz="1200">
                        <a:latin typeface="Times New Roman"/>
                        <a:ea typeface="Times New Roman"/>
                      </a:endParaRPr>
                    </a:p>
                  </a:txBody>
                  <a:tcPr marL="68580" marR="68580" marT="0" marB="0"/>
                </a:tc>
                <a:tc>
                  <a:txBody>
                    <a:bodyPr/>
                    <a:lstStyle/>
                    <a:p>
                      <a:pPr algn="l">
                        <a:spcAft>
                          <a:spcPts val="0"/>
                        </a:spcAft>
                      </a:pPr>
                      <a:r>
                        <a:rPr lang="fr-FR" sz="1400">
                          <a:latin typeface="Times New Roman"/>
                          <a:ea typeface="Times New Roman"/>
                        </a:rPr>
                        <a:t>10000</a:t>
                      </a:r>
                      <a:endParaRPr lang="fr-FR" sz="1200">
                        <a:latin typeface="Times New Roman"/>
                        <a:ea typeface="Times New Roman"/>
                      </a:endParaRPr>
                    </a:p>
                  </a:txBody>
                  <a:tcPr marL="68580" marR="68580" marT="0" marB="0"/>
                </a:tc>
              </a:tr>
              <a:tr h="333695">
                <a:tc vMerge="1">
                  <a:txBody>
                    <a:bodyPr/>
                    <a:lstStyle/>
                    <a:p>
                      <a:endParaRPr lang="fr-FR"/>
                    </a:p>
                  </a:txBody>
                  <a:tcPr/>
                </a:tc>
                <a:tc>
                  <a:txBody>
                    <a:bodyPr/>
                    <a:lstStyle/>
                    <a:p>
                      <a:pPr algn="l">
                        <a:spcAft>
                          <a:spcPts val="0"/>
                        </a:spcAft>
                      </a:pPr>
                      <a:r>
                        <a:rPr lang="fr-FR" sz="1400">
                          <a:latin typeface="Times New Roman"/>
                          <a:ea typeface="Times New Roman"/>
                        </a:rPr>
                        <a:t>11</a:t>
                      </a:r>
                      <a:endParaRPr lang="fr-FR" sz="1200">
                        <a:latin typeface="Times New Roman"/>
                        <a:ea typeface="Times New Roman"/>
                      </a:endParaRPr>
                    </a:p>
                  </a:txBody>
                  <a:tcPr marL="68580" marR="68580" marT="0" marB="0"/>
                </a:tc>
                <a:tc>
                  <a:txBody>
                    <a:bodyPr/>
                    <a:lstStyle/>
                    <a:p>
                      <a:pPr algn="l">
                        <a:spcAft>
                          <a:spcPts val="0"/>
                        </a:spcAft>
                      </a:pPr>
                      <a:r>
                        <a:rPr lang="fr-FR" sz="1400">
                          <a:latin typeface="Times New Roman"/>
                          <a:ea typeface="Times New Roman"/>
                        </a:rPr>
                        <a:t>Benouidane </a:t>
                      </a:r>
                      <a:endParaRPr lang="fr-FR" sz="1200">
                        <a:latin typeface="Times New Roman"/>
                        <a:ea typeface="Times New Roman"/>
                      </a:endParaRPr>
                    </a:p>
                  </a:txBody>
                  <a:tcPr marL="68580" marR="68580" marT="0" marB="0"/>
                </a:tc>
                <a:tc>
                  <a:txBody>
                    <a:bodyPr/>
                    <a:lstStyle/>
                    <a:p>
                      <a:pPr algn="l">
                        <a:spcAft>
                          <a:spcPts val="0"/>
                        </a:spcAft>
                      </a:pPr>
                      <a:r>
                        <a:rPr lang="fr-FR" sz="1400">
                          <a:latin typeface="Times New Roman"/>
                          <a:ea typeface="Times New Roman"/>
                        </a:rPr>
                        <a:t>Bellevue</a:t>
                      </a:r>
                      <a:endParaRPr lang="fr-FR" sz="1200">
                        <a:latin typeface="Times New Roman"/>
                        <a:ea typeface="Times New Roman"/>
                      </a:endParaRPr>
                    </a:p>
                  </a:txBody>
                  <a:tcPr marL="68580" marR="68580" marT="0" marB="0"/>
                </a:tc>
                <a:tc>
                  <a:txBody>
                    <a:bodyPr/>
                    <a:lstStyle/>
                    <a:p>
                      <a:pPr algn="l">
                        <a:spcAft>
                          <a:spcPts val="0"/>
                        </a:spcAft>
                      </a:pPr>
                      <a:r>
                        <a:rPr lang="fr-FR" sz="1400">
                          <a:latin typeface="Times New Roman"/>
                          <a:ea typeface="Times New Roman"/>
                        </a:rPr>
                        <a:t>Fadila Saadane </a:t>
                      </a:r>
                      <a:endParaRPr lang="fr-FR" sz="1200">
                        <a:latin typeface="Times New Roman"/>
                        <a:ea typeface="Times New Roman"/>
                      </a:endParaRPr>
                    </a:p>
                  </a:txBody>
                  <a:tcPr marL="68580" marR="68580" marT="0" marB="0"/>
                </a:tc>
                <a:tc>
                  <a:txBody>
                    <a:bodyPr/>
                    <a:lstStyle/>
                    <a:p>
                      <a:pPr algn="l">
                        <a:spcAft>
                          <a:spcPts val="0"/>
                        </a:spcAft>
                      </a:pPr>
                      <a:r>
                        <a:rPr lang="fr-FR" sz="1400">
                          <a:latin typeface="Times New Roman"/>
                          <a:ea typeface="Times New Roman"/>
                        </a:rPr>
                        <a:t>1977</a:t>
                      </a:r>
                      <a:endParaRPr lang="fr-FR" sz="1200">
                        <a:latin typeface="Times New Roman"/>
                        <a:ea typeface="Times New Roman"/>
                      </a:endParaRPr>
                    </a:p>
                  </a:txBody>
                  <a:tcPr marL="68580" marR="68580" marT="0" marB="0"/>
                </a:tc>
                <a:tc>
                  <a:txBody>
                    <a:bodyPr/>
                    <a:lstStyle/>
                    <a:p>
                      <a:pPr algn="l">
                        <a:spcAft>
                          <a:spcPts val="0"/>
                        </a:spcAft>
                      </a:pPr>
                      <a:r>
                        <a:rPr lang="fr-FR" sz="1400">
                          <a:latin typeface="Times New Roman"/>
                          <a:ea typeface="Times New Roman"/>
                        </a:rPr>
                        <a:t>10000</a:t>
                      </a:r>
                      <a:endParaRPr lang="fr-FR" sz="1200">
                        <a:latin typeface="Times New Roman"/>
                        <a:ea typeface="Times New Roman"/>
                      </a:endParaRPr>
                    </a:p>
                  </a:txBody>
                  <a:tcPr marL="68580" marR="68580" marT="0" marB="0"/>
                </a:tc>
              </a:tr>
              <a:tr h="333695">
                <a:tc vMerge="1">
                  <a:txBody>
                    <a:bodyPr/>
                    <a:lstStyle/>
                    <a:p>
                      <a:endParaRPr lang="fr-FR"/>
                    </a:p>
                  </a:txBody>
                  <a:tcPr/>
                </a:tc>
                <a:tc>
                  <a:txBody>
                    <a:bodyPr/>
                    <a:lstStyle/>
                    <a:p>
                      <a:pPr algn="l">
                        <a:spcAft>
                          <a:spcPts val="0"/>
                        </a:spcAft>
                      </a:pPr>
                      <a:r>
                        <a:rPr lang="fr-FR" sz="1400">
                          <a:latin typeface="Times New Roman"/>
                          <a:ea typeface="Times New Roman"/>
                        </a:rPr>
                        <a:t>12</a:t>
                      </a:r>
                      <a:endParaRPr lang="fr-FR" sz="1200">
                        <a:latin typeface="Times New Roman"/>
                        <a:ea typeface="Times New Roman"/>
                      </a:endParaRPr>
                    </a:p>
                  </a:txBody>
                  <a:tcPr marL="68580" marR="68580" marT="0" marB="0"/>
                </a:tc>
                <a:tc>
                  <a:txBody>
                    <a:bodyPr/>
                    <a:lstStyle/>
                    <a:p>
                      <a:pPr algn="l">
                        <a:spcAft>
                          <a:spcPts val="0"/>
                        </a:spcAft>
                      </a:pPr>
                      <a:r>
                        <a:rPr lang="fr-FR" sz="1400">
                          <a:latin typeface="Times New Roman"/>
                          <a:ea typeface="Times New Roman"/>
                        </a:rPr>
                        <a:t>Indépendance </a:t>
                      </a:r>
                      <a:endParaRPr lang="fr-FR" sz="1200">
                        <a:latin typeface="Times New Roman"/>
                        <a:ea typeface="Times New Roman"/>
                      </a:endParaRPr>
                    </a:p>
                  </a:txBody>
                  <a:tcPr marL="68580" marR="68580" marT="0" marB="0"/>
                </a:tc>
                <a:tc>
                  <a:txBody>
                    <a:bodyPr/>
                    <a:lstStyle/>
                    <a:p>
                      <a:pPr algn="l">
                        <a:spcAft>
                          <a:spcPts val="0"/>
                        </a:spcAft>
                      </a:pPr>
                      <a:r>
                        <a:rPr lang="fr-FR" sz="1400">
                          <a:latin typeface="Times New Roman"/>
                          <a:ea typeface="Times New Roman"/>
                        </a:rPr>
                        <a:t>Sidi Rached</a:t>
                      </a:r>
                      <a:endParaRPr lang="fr-FR" sz="1200">
                        <a:latin typeface="Times New Roman"/>
                        <a:ea typeface="Times New Roman"/>
                      </a:endParaRPr>
                    </a:p>
                  </a:txBody>
                  <a:tcPr marL="68580" marR="68580" marT="0" marB="0"/>
                </a:tc>
                <a:tc>
                  <a:txBody>
                    <a:bodyPr/>
                    <a:lstStyle/>
                    <a:p>
                      <a:pPr algn="l">
                        <a:spcAft>
                          <a:spcPts val="0"/>
                        </a:spcAft>
                      </a:pPr>
                      <a:r>
                        <a:rPr lang="fr-FR" sz="1400">
                          <a:latin typeface="Times New Roman"/>
                          <a:ea typeface="Times New Roman"/>
                        </a:rPr>
                        <a:t>Centre ville </a:t>
                      </a:r>
                      <a:endParaRPr lang="fr-FR" sz="1200">
                        <a:latin typeface="Times New Roman"/>
                        <a:ea typeface="Times New Roman"/>
                      </a:endParaRPr>
                    </a:p>
                  </a:txBody>
                  <a:tcPr marL="68580" marR="68580" marT="0" marB="0"/>
                </a:tc>
                <a:tc>
                  <a:txBody>
                    <a:bodyPr/>
                    <a:lstStyle/>
                    <a:p>
                      <a:pPr algn="l">
                        <a:spcAft>
                          <a:spcPts val="0"/>
                        </a:spcAft>
                      </a:pPr>
                      <a:r>
                        <a:rPr lang="fr-FR" sz="1400">
                          <a:latin typeface="Times New Roman"/>
                          <a:ea typeface="Times New Roman"/>
                        </a:rPr>
                        <a:t>1979</a:t>
                      </a:r>
                      <a:endParaRPr lang="fr-FR" sz="1200">
                        <a:latin typeface="Times New Roman"/>
                        <a:ea typeface="Times New Roman"/>
                      </a:endParaRPr>
                    </a:p>
                  </a:txBody>
                  <a:tcPr marL="68580" marR="68580" marT="0" marB="0"/>
                </a:tc>
                <a:tc>
                  <a:txBody>
                    <a:bodyPr/>
                    <a:lstStyle/>
                    <a:p>
                      <a:pPr algn="l">
                        <a:spcAft>
                          <a:spcPts val="0"/>
                        </a:spcAft>
                      </a:pPr>
                      <a:r>
                        <a:rPr lang="fr-FR" sz="1400">
                          <a:latin typeface="Times New Roman"/>
                          <a:ea typeface="Times New Roman"/>
                        </a:rPr>
                        <a:t>2500</a:t>
                      </a:r>
                      <a:endParaRPr lang="fr-FR" sz="1200">
                        <a:latin typeface="Times New Roman"/>
                        <a:ea typeface="Times New Roman"/>
                      </a:endParaRPr>
                    </a:p>
                  </a:txBody>
                  <a:tcPr marL="68580" marR="68580" marT="0" marB="0"/>
                </a:tc>
              </a:tr>
              <a:tr h="333695">
                <a:tc vMerge="1">
                  <a:txBody>
                    <a:bodyPr/>
                    <a:lstStyle/>
                    <a:p>
                      <a:endParaRPr lang="fr-FR"/>
                    </a:p>
                  </a:txBody>
                  <a:tcPr/>
                </a:tc>
                <a:tc>
                  <a:txBody>
                    <a:bodyPr/>
                    <a:lstStyle/>
                    <a:p>
                      <a:pPr algn="l">
                        <a:spcAft>
                          <a:spcPts val="0"/>
                        </a:spcAft>
                      </a:pPr>
                      <a:r>
                        <a:rPr lang="fr-FR" sz="1400">
                          <a:latin typeface="Times New Roman"/>
                          <a:ea typeface="Times New Roman"/>
                        </a:rPr>
                        <a:t>13</a:t>
                      </a:r>
                      <a:endParaRPr lang="fr-FR" sz="1200">
                        <a:latin typeface="Times New Roman"/>
                        <a:ea typeface="Times New Roman"/>
                      </a:endParaRPr>
                    </a:p>
                  </a:txBody>
                  <a:tcPr marL="68580" marR="68580" marT="0" marB="0"/>
                </a:tc>
                <a:tc>
                  <a:txBody>
                    <a:bodyPr/>
                    <a:lstStyle/>
                    <a:p>
                      <a:pPr algn="l">
                        <a:spcAft>
                          <a:spcPts val="0"/>
                        </a:spcAft>
                      </a:pPr>
                      <a:r>
                        <a:rPr lang="fr-FR" sz="1400">
                          <a:latin typeface="Times New Roman"/>
                          <a:ea typeface="Times New Roman"/>
                        </a:rPr>
                        <a:t>Loucif </a:t>
                      </a:r>
                      <a:endParaRPr lang="fr-FR" sz="1200">
                        <a:latin typeface="Times New Roman"/>
                        <a:ea typeface="Times New Roman"/>
                      </a:endParaRPr>
                    </a:p>
                  </a:txBody>
                  <a:tcPr marL="68580" marR="68580" marT="0" marB="0"/>
                </a:tc>
                <a:tc>
                  <a:txBody>
                    <a:bodyPr/>
                    <a:lstStyle/>
                    <a:p>
                      <a:pPr algn="l">
                        <a:spcAft>
                          <a:spcPts val="0"/>
                        </a:spcAft>
                      </a:pPr>
                      <a:r>
                        <a:rPr lang="fr-FR" sz="1400" dirty="0">
                          <a:latin typeface="Times New Roman"/>
                          <a:ea typeface="Times New Roman"/>
                        </a:rPr>
                        <a:t>El Kantara</a:t>
                      </a:r>
                      <a:endParaRPr lang="fr-FR" sz="1200" dirty="0">
                        <a:latin typeface="Times New Roman"/>
                        <a:ea typeface="Times New Roman"/>
                      </a:endParaRPr>
                    </a:p>
                  </a:txBody>
                  <a:tcPr marL="68580" marR="68580" marT="0" marB="0"/>
                </a:tc>
                <a:tc>
                  <a:txBody>
                    <a:bodyPr/>
                    <a:lstStyle/>
                    <a:p>
                      <a:pPr algn="l">
                        <a:spcAft>
                          <a:spcPts val="0"/>
                        </a:spcAft>
                      </a:pPr>
                      <a:r>
                        <a:rPr lang="fr-FR" sz="1400">
                          <a:latin typeface="Times New Roman"/>
                          <a:ea typeface="Times New Roman"/>
                        </a:rPr>
                        <a:t>Loucif</a:t>
                      </a:r>
                      <a:endParaRPr lang="fr-FR" sz="1200">
                        <a:latin typeface="Times New Roman"/>
                        <a:ea typeface="Times New Roman"/>
                      </a:endParaRPr>
                    </a:p>
                  </a:txBody>
                  <a:tcPr marL="68580" marR="68580" marT="0" marB="0"/>
                </a:tc>
                <a:tc>
                  <a:txBody>
                    <a:bodyPr/>
                    <a:lstStyle/>
                    <a:p>
                      <a:pPr algn="l">
                        <a:spcAft>
                          <a:spcPts val="0"/>
                        </a:spcAft>
                      </a:pPr>
                      <a:r>
                        <a:rPr lang="fr-FR" sz="1400">
                          <a:latin typeface="Times New Roman"/>
                          <a:ea typeface="Times New Roman"/>
                        </a:rPr>
                        <a:t>1984</a:t>
                      </a:r>
                      <a:endParaRPr lang="fr-FR" sz="1200">
                        <a:latin typeface="Times New Roman"/>
                        <a:ea typeface="Times New Roman"/>
                      </a:endParaRPr>
                    </a:p>
                  </a:txBody>
                  <a:tcPr marL="68580" marR="68580" marT="0" marB="0"/>
                </a:tc>
                <a:tc>
                  <a:txBody>
                    <a:bodyPr/>
                    <a:lstStyle/>
                    <a:p>
                      <a:pPr algn="l">
                        <a:spcAft>
                          <a:spcPts val="0"/>
                        </a:spcAft>
                      </a:pPr>
                      <a:r>
                        <a:rPr lang="fr-FR" sz="1400">
                          <a:latin typeface="Times New Roman"/>
                          <a:ea typeface="Times New Roman"/>
                        </a:rPr>
                        <a:t>2150</a:t>
                      </a:r>
                      <a:endParaRPr lang="fr-FR" sz="1200">
                        <a:latin typeface="Times New Roman"/>
                        <a:ea typeface="Times New Roman"/>
                      </a:endParaRPr>
                    </a:p>
                  </a:txBody>
                  <a:tcPr marL="68580" marR="68580" marT="0" marB="0"/>
                </a:tc>
              </a:tr>
              <a:tr h="333695">
                <a:tc vMerge="1">
                  <a:txBody>
                    <a:bodyPr/>
                    <a:lstStyle/>
                    <a:p>
                      <a:endParaRPr lang="fr-FR"/>
                    </a:p>
                  </a:txBody>
                  <a:tcPr/>
                </a:tc>
                <a:tc>
                  <a:txBody>
                    <a:bodyPr/>
                    <a:lstStyle/>
                    <a:p>
                      <a:pPr algn="l">
                        <a:spcAft>
                          <a:spcPts val="0"/>
                        </a:spcAft>
                      </a:pPr>
                      <a:r>
                        <a:rPr lang="fr-FR" sz="1400">
                          <a:latin typeface="Times New Roman"/>
                          <a:ea typeface="Times New Roman"/>
                        </a:rPr>
                        <a:t>14</a:t>
                      </a:r>
                      <a:endParaRPr lang="fr-FR" sz="1200">
                        <a:latin typeface="Times New Roman"/>
                        <a:ea typeface="Times New Roman"/>
                      </a:endParaRPr>
                    </a:p>
                  </a:txBody>
                  <a:tcPr marL="68580" marR="68580" marT="0" marB="0"/>
                </a:tc>
                <a:tc>
                  <a:txBody>
                    <a:bodyPr/>
                    <a:lstStyle/>
                    <a:p>
                      <a:pPr algn="l">
                        <a:spcAft>
                          <a:spcPts val="0"/>
                        </a:spcAft>
                      </a:pPr>
                      <a:r>
                        <a:rPr lang="fr-FR" sz="1400">
                          <a:latin typeface="Times New Roman"/>
                          <a:ea typeface="Times New Roman"/>
                        </a:rPr>
                        <a:t>Boursas </a:t>
                      </a:r>
                      <a:endParaRPr lang="fr-FR" sz="1200">
                        <a:latin typeface="Times New Roman"/>
                        <a:ea typeface="Times New Roman"/>
                      </a:endParaRPr>
                    </a:p>
                  </a:txBody>
                  <a:tcPr marL="68580" marR="68580" marT="0" marB="0"/>
                </a:tc>
                <a:tc>
                  <a:txBody>
                    <a:bodyPr/>
                    <a:lstStyle/>
                    <a:p>
                      <a:pPr algn="l">
                        <a:spcAft>
                          <a:spcPts val="0"/>
                        </a:spcAft>
                      </a:pPr>
                      <a:r>
                        <a:rPr lang="fr-FR" sz="1400" dirty="0">
                          <a:latin typeface="Times New Roman"/>
                          <a:ea typeface="Times New Roman"/>
                        </a:rPr>
                        <a:t>El Kantara</a:t>
                      </a:r>
                      <a:endParaRPr lang="fr-FR" sz="1200" dirty="0">
                        <a:latin typeface="Times New Roman"/>
                        <a:ea typeface="Times New Roman"/>
                      </a:endParaRPr>
                    </a:p>
                  </a:txBody>
                  <a:tcPr marL="68580" marR="68580" marT="0" marB="0"/>
                </a:tc>
                <a:tc>
                  <a:txBody>
                    <a:bodyPr/>
                    <a:lstStyle/>
                    <a:p>
                      <a:pPr algn="l">
                        <a:spcAft>
                          <a:spcPts val="0"/>
                        </a:spcAft>
                      </a:pPr>
                      <a:r>
                        <a:rPr lang="fr-FR" sz="1400" dirty="0">
                          <a:latin typeface="Times New Roman"/>
                          <a:ea typeface="Times New Roman"/>
                        </a:rPr>
                        <a:t>El Kantara</a:t>
                      </a:r>
                      <a:endParaRPr lang="fr-FR" sz="1200" dirty="0">
                        <a:latin typeface="Times New Roman"/>
                        <a:ea typeface="Times New Roman"/>
                      </a:endParaRPr>
                    </a:p>
                  </a:txBody>
                  <a:tcPr marL="68580" marR="68580" marT="0" marB="0"/>
                </a:tc>
                <a:tc>
                  <a:txBody>
                    <a:bodyPr/>
                    <a:lstStyle/>
                    <a:p>
                      <a:pPr algn="l">
                        <a:spcAft>
                          <a:spcPts val="0"/>
                        </a:spcAft>
                      </a:pPr>
                      <a:r>
                        <a:rPr lang="fr-FR" sz="1400">
                          <a:latin typeface="Times New Roman"/>
                          <a:ea typeface="Times New Roman"/>
                        </a:rPr>
                        <a:t>1984</a:t>
                      </a:r>
                      <a:endParaRPr lang="fr-FR" sz="1200">
                        <a:latin typeface="Times New Roman"/>
                        <a:ea typeface="Times New Roman"/>
                      </a:endParaRPr>
                    </a:p>
                  </a:txBody>
                  <a:tcPr marL="68580" marR="68580" marT="0" marB="0"/>
                </a:tc>
                <a:tc>
                  <a:txBody>
                    <a:bodyPr/>
                    <a:lstStyle/>
                    <a:p>
                      <a:pPr algn="l">
                        <a:spcAft>
                          <a:spcPts val="0"/>
                        </a:spcAft>
                      </a:pPr>
                      <a:r>
                        <a:rPr lang="fr-FR" sz="1400">
                          <a:latin typeface="Times New Roman"/>
                          <a:ea typeface="Times New Roman"/>
                        </a:rPr>
                        <a:t>20000</a:t>
                      </a:r>
                      <a:endParaRPr lang="fr-FR" sz="1200">
                        <a:latin typeface="Times New Roman"/>
                        <a:ea typeface="Times New Roman"/>
                      </a:endParaRPr>
                    </a:p>
                  </a:txBody>
                  <a:tcPr marL="68580" marR="68580" marT="0" marB="0"/>
                </a:tc>
              </a:tr>
              <a:tr h="333695">
                <a:tc vMerge="1">
                  <a:txBody>
                    <a:bodyPr/>
                    <a:lstStyle/>
                    <a:p>
                      <a:endParaRPr lang="fr-FR"/>
                    </a:p>
                  </a:txBody>
                  <a:tcPr/>
                </a:tc>
                <a:tc>
                  <a:txBody>
                    <a:bodyPr/>
                    <a:lstStyle/>
                    <a:p>
                      <a:pPr algn="l">
                        <a:spcAft>
                          <a:spcPts val="0"/>
                        </a:spcAft>
                      </a:pPr>
                      <a:r>
                        <a:rPr lang="fr-FR" sz="1400">
                          <a:latin typeface="Times New Roman"/>
                          <a:ea typeface="Times New Roman"/>
                        </a:rPr>
                        <a:t>15</a:t>
                      </a:r>
                      <a:endParaRPr lang="fr-FR" sz="1200">
                        <a:latin typeface="Times New Roman"/>
                        <a:ea typeface="Times New Roman"/>
                      </a:endParaRPr>
                    </a:p>
                  </a:txBody>
                  <a:tcPr marL="68580" marR="68580" marT="0" marB="0"/>
                </a:tc>
                <a:tc>
                  <a:txBody>
                    <a:bodyPr/>
                    <a:lstStyle/>
                    <a:p>
                      <a:pPr algn="l">
                        <a:spcAft>
                          <a:spcPts val="0"/>
                        </a:spcAft>
                      </a:pPr>
                      <a:r>
                        <a:rPr lang="fr-FR" sz="1400">
                          <a:latin typeface="Times New Roman"/>
                          <a:ea typeface="Times New Roman"/>
                        </a:rPr>
                        <a:t>Salah Bey</a:t>
                      </a:r>
                      <a:endParaRPr lang="fr-FR" sz="1200">
                        <a:latin typeface="Times New Roman"/>
                        <a:ea typeface="Times New Roman"/>
                      </a:endParaRPr>
                    </a:p>
                  </a:txBody>
                  <a:tcPr marL="68580" marR="68580" marT="0" marB="0"/>
                </a:tc>
                <a:tc>
                  <a:txBody>
                    <a:bodyPr/>
                    <a:lstStyle/>
                    <a:p>
                      <a:pPr algn="l">
                        <a:spcAft>
                          <a:spcPts val="0"/>
                        </a:spcAft>
                      </a:pPr>
                      <a:r>
                        <a:rPr lang="fr-FR" sz="1400">
                          <a:latin typeface="Times New Roman"/>
                          <a:ea typeface="Times New Roman"/>
                        </a:rPr>
                        <a:t>Sidi Rached</a:t>
                      </a:r>
                      <a:endParaRPr lang="fr-FR" sz="1200">
                        <a:latin typeface="Times New Roman"/>
                        <a:ea typeface="Times New Roman"/>
                      </a:endParaRPr>
                    </a:p>
                  </a:txBody>
                  <a:tcPr marL="68580" marR="68580" marT="0" marB="0"/>
                </a:tc>
                <a:tc>
                  <a:txBody>
                    <a:bodyPr/>
                    <a:lstStyle/>
                    <a:p>
                      <a:pPr algn="l">
                        <a:spcAft>
                          <a:spcPts val="0"/>
                        </a:spcAft>
                      </a:pPr>
                      <a:r>
                        <a:rPr lang="fr-FR" sz="1400">
                          <a:latin typeface="Times New Roman"/>
                          <a:ea typeface="Times New Roman"/>
                        </a:rPr>
                        <a:t>Salah Bey </a:t>
                      </a:r>
                      <a:endParaRPr lang="fr-FR" sz="1200">
                        <a:latin typeface="Times New Roman"/>
                        <a:ea typeface="Times New Roman"/>
                      </a:endParaRPr>
                    </a:p>
                  </a:txBody>
                  <a:tcPr marL="68580" marR="68580" marT="0" marB="0"/>
                </a:tc>
                <a:tc>
                  <a:txBody>
                    <a:bodyPr/>
                    <a:lstStyle/>
                    <a:p>
                      <a:pPr algn="l">
                        <a:spcAft>
                          <a:spcPts val="0"/>
                        </a:spcAft>
                      </a:pPr>
                      <a:r>
                        <a:rPr lang="fr-FR" sz="1400">
                          <a:latin typeface="Times New Roman"/>
                          <a:ea typeface="Times New Roman"/>
                        </a:rPr>
                        <a:t>1991</a:t>
                      </a:r>
                      <a:endParaRPr lang="fr-FR" sz="1200">
                        <a:latin typeface="Times New Roman"/>
                        <a:ea typeface="Times New Roman"/>
                      </a:endParaRPr>
                    </a:p>
                  </a:txBody>
                  <a:tcPr marL="68580" marR="68580" marT="0" marB="0"/>
                </a:tc>
                <a:tc>
                  <a:txBody>
                    <a:bodyPr/>
                    <a:lstStyle/>
                    <a:p>
                      <a:pPr algn="l">
                        <a:spcAft>
                          <a:spcPts val="0"/>
                        </a:spcAft>
                      </a:pPr>
                      <a:r>
                        <a:rPr lang="fr-FR" sz="1400">
                          <a:latin typeface="Times New Roman"/>
                          <a:ea typeface="Times New Roman"/>
                        </a:rPr>
                        <a:t>61000</a:t>
                      </a:r>
                      <a:endParaRPr lang="fr-FR" sz="1200">
                        <a:latin typeface="Times New Roman"/>
                        <a:ea typeface="Times New Roman"/>
                      </a:endParaRPr>
                    </a:p>
                  </a:txBody>
                  <a:tcPr marL="68580" marR="68580" marT="0" marB="0"/>
                </a:tc>
              </a:tr>
              <a:tr h="500543">
                <a:tc vMerge="1">
                  <a:txBody>
                    <a:bodyPr/>
                    <a:lstStyle/>
                    <a:p>
                      <a:endParaRPr lang="fr-FR"/>
                    </a:p>
                  </a:txBody>
                  <a:tcPr/>
                </a:tc>
                <a:tc>
                  <a:txBody>
                    <a:bodyPr/>
                    <a:lstStyle/>
                    <a:p>
                      <a:pPr algn="l">
                        <a:spcAft>
                          <a:spcPts val="0"/>
                        </a:spcAft>
                      </a:pPr>
                      <a:r>
                        <a:rPr lang="fr-FR" sz="1400">
                          <a:latin typeface="Times New Roman"/>
                          <a:ea typeface="Times New Roman"/>
                        </a:rPr>
                        <a:t>16</a:t>
                      </a:r>
                      <a:endParaRPr lang="fr-FR" sz="1200">
                        <a:latin typeface="Times New Roman"/>
                        <a:ea typeface="Times New Roman"/>
                      </a:endParaRPr>
                    </a:p>
                  </a:txBody>
                  <a:tcPr marL="68580" marR="68580" marT="0" marB="0"/>
                </a:tc>
                <a:tc>
                  <a:txBody>
                    <a:bodyPr/>
                    <a:lstStyle/>
                    <a:p>
                      <a:pPr algn="l">
                        <a:spcAft>
                          <a:spcPts val="0"/>
                        </a:spcAft>
                      </a:pPr>
                      <a:r>
                        <a:rPr lang="fr-FR" sz="1400">
                          <a:latin typeface="Times New Roman"/>
                          <a:ea typeface="Times New Roman"/>
                        </a:rPr>
                        <a:t>El Mousadjara</a:t>
                      </a:r>
                      <a:endParaRPr lang="fr-FR" sz="1200">
                        <a:latin typeface="Times New Roman"/>
                        <a:ea typeface="Times New Roman"/>
                      </a:endParaRPr>
                    </a:p>
                  </a:txBody>
                  <a:tcPr marL="68580" marR="68580" marT="0" marB="0"/>
                </a:tc>
                <a:tc>
                  <a:txBody>
                    <a:bodyPr/>
                    <a:lstStyle/>
                    <a:p>
                      <a:pPr algn="l">
                        <a:spcAft>
                          <a:spcPts val="0"/>
                        </a:spcAft>
                      </a:pPr>
                      <a:r>
                        <a:rPr lang="fr-FR" sz="1400">
                          <a:latin typeface="Times New Roman"/>
                          <a:ea typeface="Times New Roman"/>
                        </a:rPr>
                        <a:t>Sidi Mabrouk</a:t>
                      </a:r>
                      <a:endParaRPr lang="fr-FR" sz="1200">
                        <a:latin typeface="Times New Roman"/>
                        <a:ea typeface="Times New Roman"/>
                      </a:endParaRPr>
                    </a:p>
                  </a:txBody>
                  <a:tcPr marL="68580" marR="68580" marT="0" marB="0"/>
                </a:tc>
                <a:tc>
                  <a:txBody>
                    <a:bodyPr/>
                    <a:lstStyle/>
                    <a:p>
                      <a:pPr algn="l">
                        <a:spcAft>
                          <a:spcPts val="0"/>
                        </a:spcAft>
                      </a:pPr>
                      <a:r>
                        <a:rPr lang="fr-FR" sz="1400">
                          <a:latin typeface="Times New Roman"/>
                          <a:ea typeface="Times New Roman"/>
                        </a:rPr>
                        <a:t>S.M.K.</a:t>
                      </a:r>
                      <a:endParaRPr lang="fr-FR" sz="1200">
                        <a:latin typeface="Times New Roman"/>
                        <a:ea typeface="Times New Roman"/>
                      </a:endParaRPr>
                    </a:p>
                  </a:txBody>
                  <a:tcPr marL="68580" marR="68580" marT="0" marB="0"/>
                </a:tc>
                <a:tc>
                  <a:txBody>
                    <a:bodyPr/>
                    <a:lstStyle/>
                    <a:p>
                      <a:pPr algn="l">
                        <a:spcAft>
                          <a:spcPts val="0"/>
                        </a:spcAft>
                      </a:pPr>
                      <a:r>
                        <a:rPr lang="fr-FR" sz="1400">
                          <a:latin typeface="Times New Roman"/>
                          <a:ea typeface="Times New Roman"/>
                        </a:rPr>
                        <a:t>1996</a:t>
                      </a:r>
                      <a:endParaRPr lang="fr-FR" sz="1200">
                        <a:latin typeface="Times New Roman"/>
                        <a:ea typeface="Times New Roman"/>
                      </a:endParaRPr>
                    </a:p>
                  </a:txBody>
                  <a:tcPr marL="68580" marR="68580" marT="0" marB="0"/>
                </a:tc>
                <a:tc>
                  <a:txBody>
                    <a:bodyPr/>
                    <a:lstStyle/>
                    <a:p>
                      <a:pPr algn="l">
                        <a:spcAft>
                          <a:spcPts val="0"/>
                        </a:spcAft>
                      </a:pPr>
                      <a:r>
                        <a:rPr lang="fr-FR" sz="1400">
                          <a:latin typeface="Times New Roman"/>
                          <a:ea typeface="Times New Roman"/>
                        </a:rPr>
                        <a:t>1000</a:t>
                      </a:r>
                      <a:endParaRPr lang="fr-FR" sz="1200">
                        <a:latin typeface="Times New Roman"/>
                        <a:ea typeface="Times New Roman"/>
                      </a:endParaRPr>
                    </a:p>
                  </a:txBody>
                  <a:tcPr marL="68580" marR="68580" marT="0" marB="0"/>
                </a:tc>
              </a:tr>
              <a:tr h="482490">
                <a:tc vMerge="1">
                  <a:txBody>
                    <a:bodyPr/>
                    <a:lstStyle/>
                    <a:p>
                      <a:endParaRPr lang="fr-FR"/>
                    </a:p>
                  </a:txBody>
                  <a:tcPr/>
                </a:tc>
                <a:tc>
                  <a:txBody>
                    <a:bodyPr/>
                    <a:lstStyle/>
                    <a:p>
                      <a:pPr algn="l">
                        <a:spcAft>
                          <a:spcPts val="0"/>
                        </a:spcAft>
                      </a:pPr>
                      <a:r>
                        <a:rPr lang="fr-FR" sz="1400">
                          <a:latin typeface="Times New Roman"/>
                          <a:ea typeface="Times New Roman"/>
                        </a:rPr>
                        <a:t>17</a:t>
                      </a:r>
                      <a:endParaRPr lang="fr-FR" sz="1200">
                        <a:latin typeface="Times New Roman"/>
                        <a:ea typeface="Times New Roman"/>
                      </a:endParaRPr>
                    </a:p>
                  </a:txBody>
                  <a:tcPr marL="68580" marR="68580" marT="0" marB="0"/>
                </a:tc>
                <a:tc>
                  <a:txBody>
                    <a:bodyPr/>
                    <a:lstStyle/>
                    <a:p>
                      <a:pPr algn="l">
                        <a:spcAft>
                          <a:spcPts val="0"/>
                        </a:spcAft>
                      </a:pPr>
                      <a:r>
                        <a:rPr lang="fr-FR" sz="1400">
                          <a:latin typeface="Times New Roman"/>
                          <a:ea typeface="Times New Roman"/>
                        </a:rPr>
                        <a:t>En face l’ENTV</a:t>
                      </a:r>
                      <a:endParaRPr lang="fr-FR" sz="1200">
                        <a:latin typeface="Times New Roman"/>
                        <a:ea typeface="Times New Roman"/>
                      </a:endParaRPr>
                    </a:p>
                  </a:txBody>
                  <a:tcPr marL="68580" marR="68580" marT="0" marB="0"/>
                </a:tc>
                <a:tc>
                  <a:txBody>
                    <a:bodyPr/>
                    <a:lstStyle/>
                    <a:p>
                      <a:pPr algn="l">
                        <a:spcAft>
                          <a:spcPts val="0"/>
                        </a:spcAft>
                      </a:pPr>
                      <a:r>
                        <a:rPr lang="fr-FR" sz="1400">
                          <a:latin typeface="Times New Roman"/>
                          <a:ea typeface="Times New Roman"/>
                        </a:rPr>
                        <a:t>Bellevue</a:t>
                      </a:r>
                      <a:endParaRPr lang="fr-FR" sz="1200">
                        <a:latin typeface="Times New Roman"/>
                        <a:ea typeface="Times New Roman"/>
                      </a:endParaRPr>
                    </a:p>
                  </a:txBody>
                  <a:tcPr marL="68580" marR="68580" marT="0" marB="0"/>
                </a:tc>
                <a:tc>
                  <a:txBody>
                    <a:bodyPr/>
                    <a:lstStyle/>
                    <a:p>
                      <a:pPr algn="l">
                        <a:spcAft>
                          <a:spcPts val="0"/>
                        </a:spcAft>
                      </a:pPr>
                      <a:r>
                        <a:rPr lang="fr-FR" sz="1400">
                          <a:latin typeface="Times New Roman"/>
                          <a:ea typeface="Times New Roman"/>
                        </a:rPr>
                        <a:t>En face l’ENTV</a:t>
                      </a:r>
                      <a:endParaRPr lang="fr-FR" sz="1200">
                        <a:latin typeface="Times New Roman"/>
                        <a:ea typeface="Times New Roman"/>
                      </a:endParaRPr>
                    </a:p>
                  </a:txBody>
                  <a:tcPr marL="68580" marR="68580" marT="0" marB="0"/>
                </a:tc>
                <a:tc>
                  <a:txBody>
                    <a:bodyPr/>
                    <a:lstStyle/>
                    <a:p>
                      <a:pPr algn="l">
                        <a:spcAft>
                          <a:spcPts val="0"/>
                        </a:spcAft>
                      </a:pPr>
                      <a:r>
                        <a:rPr lang="fr-FR" sz="1400" dirty="0">
                          <a:latin typeface="Times New Roman"/>
                          <a:ea typeface="Times New Roman"/>
                        </a:rPr>
                        <a:t>-</a:t>
                      </a:r>
                      <a:endParaRPr lang="fr-FR" sz="1200" dirty="0">
                        <a:latin typeface="Times New Roman"/>
                        <a:ea typeface="Times New Roman"/>
                      </a:endParaRPr>
                    </a:p>
                  </a:txBody>
                  <a:tcPr marL="68580" marR="68580" marT="0" marB="0"/>
                </a:tc>
                <a:tc>
                  <a:txBody>
                    <a:bodyPr/>
                    <a:lstStyle/>
                    <a:p>
                      <a:pPr algn="l">
                        <a:spcAft>
                          <a:spcPts val="0"/>
                        </a:spcAft>
                      </a:pPr>
                      <a:r>
                        <a:rPr lang="fr-FR" sz="1400" dirty="0">
                          <a:latin typeface="Times New Roman"/>
                          <a:ea typeface="Times New Roman"/>
                        </a:rPr>
                        <a:t>2500</a:t>
                      </a:r>
                      <a:endParaRPr lang="fr-FR" sz="1200" dirty="0">
                        <a:latin typeface="Times New Roman"/>
                        <a:ea typeface="Times New Roman"/>
                      </a:endParaRPr>
                    </a:p>
                  </a:txBody>
                  <a:tcPr marL="68580" marR="68580" marT="0" marB="0"/>
                </a:tc>
              </a:tr>
            </a:tbl>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14282" y="274638"/>
            <a:ext cx="8472518" cy="6369072"/>
          </a:xfrm>
        </p:spPr>
        <p:txBody>
          <a:bodyPr anchor="ctr">
            <a:normAutofit/>
          </a:bodyPr>
          <a:lstStyle/>
          <a:p>
            <a:r>
              <a:rPr lang="fr-FR" sz="2400" dirty="0" smtClean="0"/>
              <a:t>INTRODUCTION</a:t>
            </a:r>
            <a:endParaRPr lang="fr-FR" sz="24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14282" y="142852"/>
            <a:ext cx="8472518" cy="6500858"/>
          </a:xfrm>
        </p:spPr>
        <p:txBody>
          <a:bodyPr anchor="t">
            <a:normAutofit/>
          </a:bodyPr>
          <a:lstStyle/>
          <a:p>
            <a:pPr algn="l"/>
            <a:r>
              <a:rPr lang="fr-FR" sz="2400" dirty="0" smtClean="0"/>
              <a:t>L’arbre est un facteur, un élément qui participe par ses caractéristique naturelles à l’équilibre de la nature, en précisons ici l’équilibre atmosphérique il concoure a l’épuration de l’air (il absorba CO2 et en rejetant de O2, qu’est essentiel a la survie de l’homme, de vue que ce dernier respire 12m3 d’air par 24 heur soit 16Kg enverrons),</a:t>
            </a:r>
            <a:endParaRPr lang="fr-FR" sz="24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14282" y="142852"/>
            <a:ext cx="8715436" cy="6429420"/>
          </a:xfrm>
        </p:spPr>
        <p:txBody>
          <a:bodyPr anchor="t">
            <a:normAutofit/>
          </a:bodyPr>
          <a:lstStyle/>
          <a:p>
            <a:pPr algn="l"/>
            <a:r>
              <a:rPr lang="fr-FR" sz="2400" dirty="0" smtClean="0"/>
              <a:t>Définition: </a:t>
            </a:r>
            <a:r>
              <a:rPr lang="fr-FR" sz="2400" dirty="0" smtClean="0"/>
              <a:t/>
            </a:r>
            <a:br>
              <a:rPr lang="fr-FR" sz="2400" dirty="0" smtClean="0"/>
            </a:br>
            <a:endParaRPr lang="fr-FR" sz="2400" dirty="0"/>
          </a:p>
        </p:txBody>
      </p:sp>
      <p:sp>
        <p:nvSpPr>
          <p:cNvPr id="4" name="Rectangle 3"/>
          <p:cNvSpPr/>
          <p:nvPr/>
        </p:nvSpPr>
        <p:spPr>
          <a:xfrm>
            <a:off x="71406" y="1857364"/>
            <a:ext cx="4500594" cy="2000264"/>
          </a:xfrm>
          <a:prstGeom prst="rect">
            <a:avLst/>
          </a:prstGeom>
        </p:spPr>
        <p:style>
          <a:lnRef idx="2">
            <a:schemeClr val="dk1"/>
          </a:lnRef>
          <a:fillRef idx="1">
            <a:schemeClr val="lt1"/>
          </a:fillRef>
          <a:effectRef idx="0">
            <a:schemeClr val="dk1"/>
          </a:effectRef>
          <a:fontRef idx="minor">
            <a:schemeClr val="dk1"/>
          </a:fontRef>
        </p:style>
        <p:txBody>
          <a:bodyPr rtlCol="0" anchor="ctr">
            <a:scene3d>
              <a:camera prst="orthographicFront"/>
              <a:lightRig rig="threePt" dir="t"/>
            </a:scene3d>
            <a:sp3d extrusionH="57150">
              <a:bevelT w="38100" h="38100"/>
            </a:sp3d>
          </a:bodyPr>
          <a:lstStyle/>
          <a:p>
            <a:pPr algn="ctr"/>
            <a:r>
              <a:rPr lang="fr-FR" dirty="0" smtClean="0"/>
              <a:t>Le terme espace vert est une appellation liée à la création des services  de l’urbanisme à Paris</a:t>
            </a:r>
            <a:endParaRPr lang="fr-FR" dirty="0">
              <a:ln w="18415" cmpd="sng">
                <a:solidFill>
                  <a:schemeClr val="bg1"/>
                </a:solidFill>
                <a:prstDash val="solid"/>
              </a:ln>
              <a:solidFill>
                <a:schemeClr val="tx1"/>
              </a:solidFill>
              <a:effectLst>
                <a:outerShdw blurRad="63500" dir="3600000" algn="tl" rotWithShape="0">
                  <a:srgbClr val="000000">
                    <a:alpha val="70000"/>
                  </a:srgbClr>
                </a:outerShdw>
              </a:effectLst>
            </a:endParaRPr>
          </a:p>
        </p:txBody>
      </p:sp>
      <p:sp>
        <p:nvSpPr>
          <p:cNvPr id="6" name="Rectangle 5"/>
          <p:cNvSpPr/>
          <p:nvPr/>
        </p:nvSpPr>
        <p:spPr>
          <a:xfrm>
            <a:off x="4643406" y="1857364"/>
            <a:ext cx="4500594" cy="2000264"/>
          </a:xfrm>
          <a:prstGeom prst="rect">
            <a:avLst/>
          </a:prstGeom>
        </p:spPr>
        <p:style>
          <a:lnRef idx="2">
            <a:schemeClr val="dk1"/>
          </a:lnRef>
          <a:fillRef idx="1">
            <a:schemeClr val="lt1"/>
          </a:fillRef>
          <a:effectRef idx="0">
            <a:schemeClr val="dk1"/>
          </a:effectRef>
          <a:fontRef idx="minor">
            <a:schemeClr val="dk1"/>
          </a:fontRef>
        </p:style>
        <p:txBody>
          <a:bodyPr rtlCol="0" anchor="ctr">
            <a:scene3d>
              <a:camera prst="orthographicFront"/>
              <a:lightRig rig="threePt" dir="t"/>
            </a:scene3d>
            <a:sp3d extrusionH="57150">
              <a:bevelT w="38100" h="38100"/>
            </a:sp3d>
          </a:bodyPr>
          <a:lstStyle/>
          <a:p>
            <a:pPr algn="ctr"/>
            <a:r>
              <a:rPr lang="fr-FR" dirty="0" smtClean="0"/>
              <a:t>En Algérie ce terme fut réalisé pour la première fois dans l’ordonnance d’orientation  foncière  du  30 décembre  1967  dans  l’article  n° 01  qui le considère comme  « une surface réservée aux parcs et aux jardins dans une </a:t>
            </a:r>
            <a:r>
              <a:rPr lang="fr-FR" dirty="0" err="1" smtClean="0"/>
              <a:t>zo</a:t>
            </a:r>
            <a:r>
              <a:rPr lang="fr-FR" dirty="0" smtClean="0"/>
              <a:t> ne urbaine»</a:t>
            </a:r>
            <a:endParaRPr lang="fr-FR" dirty="0">
              <a:ln w="18415" cmpd="sng">
                <a:solidFill>
                  <a:schemeClr val="bg1"/>
                </a:solidFill>
                <a:prstDash val="solid"/>
              </a:ln>
              <a:solidFill>
                <a:schemeClr val="tx1"/>
              </a:solidFill>
              <a:effectLst>
                <a:outerShdw blurRad="63500" dir="3600000" algn="tl" rotWithShape="0">
                  <a:srgbClr val="000000">
                    <a:alpha val="70000"/>
                  </a:srgbClr>
                </a:outerShdw>
              </a:effectLst>
            </a:endParaRPr>
          </a:p>
        </p:txBody>
      </p:sp>
      <p:sp>
        <p:nvSpPr>
          <p:cNvPr id="7" name="Rectangle 6"/>
          <p:cNvSpPr/>
          <p:nvPr/>
        </p:nvSpPr>
        <p:spPr>
          <a:xfrm>
            <a:off x="1142976" y="4286256"/>
            <a:ext cx="6929486" cy="2071702"/>
          </a:xfrm>
          <a:prstGeom prst="rect">
            <a:avLst/>
          </a:prstGeom>
        </p:spPr>
        <p:style>
          <a:lnRef idx="2">
            <a:schemeClr val="dk1"/>
          </a:lnRef>
          <a:fillRef idx="1">
            <a:schemeClr val="lt1"/>
          </a:fillRef>
          <a:effectRef idx="0">
            <a:schemeClr val="dk1"/>
          </a:effectRef>
          <a:fontRef idx="minor">
            <a:schemeClr val="dk1"/>
          </a:fontRef>
        </p:style>
        <p:txBody>
          <a:bodyPr rtlCol="0" anchor="ctr">
            <a:scene3d>
              <a:camera prst="orthographicFront"/>
              <a:lightRig rig="threePt" dir="t"/>
            </a:scene3d>
            <a:sp3d extrusionH="57150">
              <a:bevelT w="38100" h="38100"/>
            </a:sp3d>
          </a:bodyPr>
          <a:lstStyle/>
          <a:p>
            <a:pPr algn="ctr"/>
            <a:r>
              <a:rPr lang="fr-FR" dirty="0" smtClean="0"/>
              <a:t>Les espaces verts apparaissent comme des surfaces de plein air privée  ou public , semées ou plantés de végétaux n’ayant pas comme finalité première,  la production agricole, forestière ou industrielle et qui réservent aux usagers  en toute sécurité, les conditions optimales pour le délassement, le jeu et le sport.</a:t>
            </a:r>
            <a:endParaRPr lang="fr-FR" dirty="0">
              <a:ln w="18415" cmpd="sng">
                <a:solidFill>
                  <a:schemeClr val="bg1"/>
                </a:solidFill>
                <a:prstDash val="solid"/>
              </a:ln>
              <a:solidFill>
                <a:schemeClr val="tx1"/>
              </a:solidFill>
              <a:effectLst>
                <a:outerShdw blurRad="63500" dir="3600000" algn="tl" rotWithShape="0">
                  <a:srgbClr val="000000">
                    <a:alpha val="70000"/>
                  </a:srgbClr>
                </a:outerShdw>
              </a:effectLst>
            </a:endParaRPr>
          </a:p>
        </p:txBody>
      </p:sp>
      <p:sp>
        <p:nvSpPr>
          <p:cNvPr id="8" name="Ellipse 7"/>
          <p:cNvSpPr/>
          <p:nvPr/>
        </p:nvSpPr>
        <p:spPr>
          <a:xfrm>
            <a:off x="3000364" y="142852"/>
            <a:ext cx="3500462" cy="1428760"/>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r>
              <a:rPr lang="fr-FR" dirty="0" smtClean="0"/>
              <a:t>a) </a:t>
            </a:r>
            <a:r>
              <a:rPr lang="fr-FR" u="sng" dirty="0" smtClean="0"/>
              <a:t>espaces verts</a:t>
            </a:r>
            <a:r>
              <a:rPr lang="fr-FR" dirty="0" smtClean="0"/>
              <a:t>:</a:t>
            </a:r>
            <a:endParaRPr lang="fr-FR"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a:xfrm>
            <a:off x="3071802" y="214290"/>
            <a:ext cx="3357586" cy="1285884"/>
          </a:xfrm>
          <a:prstGeom prst="ellipse">
            <a:avLst/>
          </a:prstGeom>
        </p:spPr>
        <p:style>
          <a:lnRef idx="2">
            <a:schemeClr val="dk1"/>
          </a:lnRef>
          <a:fillRef idx="1">
            <a:schemeClr val="lt1"/>
          </a:fillRef>
          <a:effectRef idx="0">
            <a:schemeClr val="dk1"/>
          </a:effectRef>
          <a:fontRef idx="minor">
            <a:schemeClr val="dk1"/>
          </a:fontRef>
        </p:style>
        <p:txBody>
          <a:bodyPr rtlCol="0" anchor="ctr">
            <a:normAutofit fontScale="90000"/>
          </a:bodyPr>
          <a:lstStyle/>
          <a:p>
            <a:pPr algn="ctr"/>
            <a:r>
              <a:rPr lang="fr-FR" sz="2400" dirty="0" smtClean="0"/>
              <a:t>b</a:t>
            </a:r>
            <a:r>
              <a:rPr lang="fr-FR" sz="2400" dirty="0" smtClean="0"/>
              <a:t>) </a:t>
            </a:r>
            <a:r>
              <a:rPr lang="fr-FR" sz="2400" u="sng" dirty="0" smtClean="0"/>
              <a:t>espaces </a:t>
            </a:r>
            <a:r>
              <a:rPr lang="fr-FR" sz="2400" u="sng" dirty="0" smtClean="0"/>
              <a:t>verts urbain</a:t>
            </a:r>
            <a:r>
              <a:rPr lang="fr-FR" dirty="0" smtClean="0"/>
              <a:t>:</a:t>
            </a:r>
            <a:endParaRPr lang="fr-FR" dirty="0"/>
          </a:p>
        </p:txBody>
      </p:sp>
      <p:sp>
        <p:nvSpPr>
          <p:cNvPr id="4" name="Rectangle 3"/>
          <p:cNvSpPr/>
          <p:nvPr/>
        </p:nvSpPr>
        <p:spPr>
          <a:xfrm>
            <a:off x="71406" y="1857364"/>
            <a:ext cx="4500594" cy="2000264"/>
          </a:xfrm>
          <a:prstGeom prst="rect">
            <a:avLst/>
          </a:prstGeom>
        </p:spPr>
        <p:style>
          <a:lnRef idx="2">
            <a:schemeClr val="dk1"/>
          </a:lnRef>
          <a:fillRef idx="1">
            <a:schemeClr val="lt1"/>
          </a:fillRef>
          <a:effectRef idx="0">
            <a:schemeClr val="dk1"/>
          </a:effectRef>
          <a:fontRef idx="minor">
            <a:schemeClr val="dk1"/>
          </a:fontRef>
        </p:style>
        <p:txBody>
          <a:bodyPr rtlCol="0" anchor="ctr">
            <a:scene3d>
              <a:camera prst="orthographicFront"/>
              <a:lightRig rig="threePt" dir="t"/>
            </a:scene3d>
            <a:sp3d extrusionH="57150">
              <a:bevelT w="38100" h="38100"/>
            </a:sp3d>
          </a:bodyPr>
          <a:lstStyle/>
          <a:p>
            <a:pPr>
              <a:lnSpc>
                <a:spcPct val="90000"/>
              </a:lnSpc>
            </a:pPr>
            <a:r>
              <a:rPr lang="fr-FR" dirty="0" smtClean="0"/>
              <a:t>la trame verte urbaine correspond au réseau des différents types d'espace à dominante végétale, "destinés par les plans à rester non bâtis et à encadrer les espace urbains"</a:t>
            </a:r>
          </a:p>
          <a:p>
            <a:pPr>
              <a:lnSpc>
                <a:spcPct val="90000"/>
              </a:lnSpc>
            </a:pPr>
            <a:r>
              <a:rPr lang="fr-FR" dirty="0" smtClean="0"/>
              <a:t>La trame vert peut prend des formes variées dans      l'aménagement urbain.</a:t>
            </a:r>
            <a:endParaRPr lang="fr-FR" dirty="0"/>
          </a:p>
        </p:txBody>
      </p:sp>
      <p:sp>
        <p:nvSpPr>
          <p:cNvPr id="5" name="Rectangle 4"/>
          <p:cNvSpPr/>
          <p:nvPr/>
        </p:nvSpPr>
        <p:spPr>
          <a:xfrm>
            <a:off x="4643406" y="1857364"/>
            <a:ext cx="4500594" cy="2000264"/>
          </a:xfrm>
          <a:prstGeom prst="rect">
            <a:avLst/>
          </a:prstGeom>
        </p:spPr>
        <p:style>
          <a:lnRef idx="2">
            <a:schemeClr val="dk1"/>
          </a:lnRef>
          <a:fillRef idx="1">
            <a:schemeClr val="lt1"/>
          </a:fillRef>
          <a:effectRef idx="0">
            <a:schemeClr val="dk1"/>
          </a:effectRef>
          <a:fontRef idx="minor">
            <a:schemeClr val="dk1"/>
          </a:fontRef>
        </p:style>
        <p:txBody>
          <a:bodyPr rtlCol="0" anchor="ctr">
            <a:scene3d>
              <a:camera prst="orthographicFront"/>
              <a:lightRig rig="threePt" dir="t"/>
            </a:scene3d>
            <a:sp3d extrusionH="57150">
              <a:bevelT w="38100" h="38100"/>
            </a:sp3d>
          </a:bodyPr>
          <a:lstStyle/>
          <a:p>
            <a:pPr>
              <a:lnSpc>
                <a:spcPct val="90000"/>
              </a:lnSpc>
            </a:pPr>
            <a:endParaRPr lang="fr-FR"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42844" y="214290"/>
            <a:ext cx="8858312" cy="6429420"/>
          </a:xfrm>
        </p:spPr>
        <p:txBody>
          <a:bodyPr anchor="t">
            <a:normAutofit/>
          </a:bodyPr>
          <a:lstStyle/>
          <a:p>
            <a:pPr algn="l"/>
            <a:r>
              <a:rPr lang="fr-FR" sz="2400" dirty="0" smtClean="0"/>
              <a:t>L’évolution historique des espaces verts à travers le temps:</a:t>
            </a:r>
            <a:br>
              <a:rPr lang="fr-FR" sz="2400" dirty="0" smtClean="0"/>
            </a:br>
            <a:endParaRPr lang="fr-FR" sz="2400" dirty="0"/>
          </a:p>
        </p:txBody>
      </p:sp>
      <p:pic>
        <p:nvPicPr>
          <p:cNvPr id="3" name="Picture 12"/>
          <p:cNvPicPr>
            <a:picLocks noChangeAspect="1" noChangeArrowheads="1"/>
          </p:cNvPicPr>
          <p:nvPr/>
        </p:nvPicPr>
        <p:blipFill>
          <a:blip r:embed="rId2"/>
          <a:srcRect/>
          <a:stretch>
            <a:fillRect/>
          </a:stretch>
        </p:blipFill>
        <p:spPr bwMode="auto">
          <a:xfrm>
            <a:off x="4708556" y="1571612"/>
            <a:ext cx="4292600" cy="3275012"/>
          </a:xfrm>
          <a:prstGeom prst="rect">
            <a:avLst/>
          </a:prstGeom>
          <a:noFill/>
          <a:ln w="9525">
            <a:noFill/>
            <a:miter lim="800000"/>
            <a:headEnd/>
            <a:tailEnd/>
          </a:ln>
        </p:spPr>
      </p:pic>
      <p:sp>
        <p:nvSpPr>
          <p:cNvPr id="4" name="Text Box 13"/>
          <p:cNvSpPr txBox="1">
            <a:spLocks noChangeArrowheads="1"/>
          </p:cNvSpPr>
          <p:nvPr/>
        </p:nvSpPr>
        <p:spPr bwMode="auto">
          <a:xfrm>
            <a:off x="5300695" y="5072074"/>
            <a:ext cx="3843337" cy="366713"/>
          </a:xfrm>
          <a:prstGeom prst="rect">
            <a:avLst/>
          </a:prstGeom>
          <a:noFill/>
          <a:ln w="9525">
            <a:noFill/>
            <a:miter lim="800000"/>
            <a:headEnd/>
            <a:tailEnd/>
          </a:ln>
          <a:effectLst/>
        </p:spPr>
        <p:txBody>
          <a:bodyPr>
            <a:spAutoFit/>
          </a:bodyPr>
          <a:lstStyle/>
          <a:p>
            <a:pPr rtl="0"/>
            <a:r>
              <a:rPr lang="fr-FR" u="sng" dirty="0">
                <a:latin typeface="Garamond" pitchFamily="18" charset="0"/>
              </a:rPr>
              <a:t>Jardins suspendus de Babylone</a:t>
            </a:r>
          </a:p>
        </p:txBody>
      </p:sp>
      <p:sp>
        <p:nvSpPr>
          <p:cNvPr id="5" name="Rectangle 4"/>
          <p:cNvSpPr/>
          <p:nvPr/>
        </p:nvSpPr>
        <p:spPr>
          <a:xfrm>
            <a:off x="214282" y="1357298"/>
            <a:ext cx="3429024" cy="1928826"/>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fr-FR" dirty="0" smtClean="0"/>
              <a:t>Déjà depuis l antiquité  à Babylone    c était le roi qui a construit les jardins suspendus ce jardin est un des fantasmes du roi et il est un des sept merveilles du monde</a:t>
            </a:r>
            <a:endParaRPr lang="fr-FR" dirty="0"/>
          </a:p>
        </p:txBody>
      </p:sp>
      <p:sp>
        <p:nvSpPr>
          <p:cNvPr id="6" name="Rectangle 5"/>
          <p:cNvSpPr/>
          <p:nvPr/>
        </p:nvSpPr>
        <p:spPr>
          <a:xfrm>
            <a:off x="285720" y="3714752"/>
            <a:ext cx="3500462" cy="178595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fr-FR" dirty="0" smtClean="0"/>
              <a:t>En Égypte antique les jardins était crée pour les pharaons les premiers grecs utiliser la végétation essentiellement dans les lieux sacrés</a:t>
            </a:r>
            <a:endParaRPr lang="fr-FR"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14282" y="142852"/>
            <a:ext cx="8786874" cy="6500858"/>
          </a:xfrm>
        </p:spPr>
        <p:txBody>
          <a:bodyPr anchor="t">
            <a:normAutofit/>
          </a:bodyPr>
          <a:lstStyle/>
          <a:p>
            <a:pPr algn="l"/>
            <a:r>
              <a:rPr lang="fr-FR" sz="2400" dirty="0" smtClean="0"/>
              <a:t/>
            </a:r>
            <a:br>
              <a:rPr lang="fr-FR" sz="2400" dirty="0" smtClean="0"/>
            </a:br>
            <a:endParaRPr lang="fr-FR" sz="2400" dirty="0"/>
          </a:p>
        </p:txBody>
      </p:sp>
      <p:pic>
        <p:nvPicPr>
          <p:cNvPr id="3" name="Picture 21"/>
          <p:cNvPicPr>
            <a:picLocks noChangeAspect="1" noChangeArrowheads="1"/>
          </p:cNvPicPr>
          <p:nvPr/>
        </p:nvPicPr>
        <p:blipFill>
          <a:blip r:embed="rId2"/>
          <a:srcRect/>
          <a:stretch>
            <a:fillRect/>
          </a:stretch>
        </p:blipFill>
        <p:spPr bwMode="auto">
          <a:xfrm>
            <a:off x="274644" y="3073395"/>
            <a:ext cx="3876675" cy="3043238"/>
          </a:xfrm>
          <a:prstGeom prst="rect">
            <a:avLst/>
          </a:prstGeom>
          <a:noFill/>
          <a:ln w="9525">
            <a:noFill/>
            <a:miter lim="800000"/>
            <a:headEnd/>
            <a:tailEnd/>
          </a:ln>
        </p:spPr>
      </p:pic>
      <p:pic>
        <p:nvPicPr>
          <p:cNvPr id="4" name="Picture 22"/>
          <p:cNvPicPr>
            <a:picLocks noChangeAspect="1" noChangeArrowheads="1"/>
          </p:cNvPicPr>
          <p:nvPr/>
        </p:nvPicPr>
        <p:blipFill>
          <a:blip r:embed="rId3"/>
          <a:srcRect/>
          <a:stretch>
            <a:fillRect/>
          </a:stretch>
        </p:blipFill>
        <p:spPr bwMode="auto">
          <a:xfrm>
            <a:off x="5500694" y="2876569"/>
            <a:ext cx="3103563" cy="3267075"/>
          </a:xfrm>
          <a:prstGeom prst="rect">
            <a:avLst/>
          </a:prstGeom>
          <a:noFill/>
          <a:ln w="9525">
            <a:noFill/>
            <a:miter lim="800000"/>
            <a:headEnd/>
            <a:tailEnd/>
          </a:ln>
        </p:spPr>
      </p:pic>
      <p:sp>
        <p:nvSpPr>
          <p:cNvPr id="5" name="Rectangle 4"/>
          <p:cNvSpPr/>
          <p:nvPr/>
        </p:nvSpPr>
        <p:spPr>
          <a:xfrm>
            <a:off x="4000496" y="1000108"/>
            <a:ext cx="4786346" cy="171451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fr-FR" dirty="0" smtClean="0"/>
              <a:t>-Parallèlement les conquêtes arabes  sont a l’origine d une nouvelle conception de jardin, inspiré des civilisation précédentes et complétée par un raffinement particulier</a:t>
            </a:r>
            <a:endParaRPr lang="fr-FR" dirty="0"/>
          </a:p>
        </p:txBody>
      </p:sp>
      <p:sp>
        <p:nvSpPr>
          <p:cNvPr id="6" name="Rectangle 5"/>
          <p:cNvSpPr/>
          <p:nvPr/>
        </p:nvSpPr>
        <p:spPr>
          <a:xfrm>
            <a:off x="285720" y="1000108"/>
            <a:ext cx="3143272" cy="171451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fr-FR" dirty="0" smtClean="0"/>
              <a:t>-Les jardins du moyen </a:t>
            </a:r>
            <a:r>
              <a:rPr lang="fr-FR" dirty="0" err="1" smtClean="0"/>
              <a:t>age</a:t>
            </a:r>
            <a:r>
              <a:rPr lang="fr-FR" dirty="0" smtClean="0"/>
              <a:t> occidental font leur apparition dans les monastère et les châteaux</a:t>
            </a:r>
            <a:endParaRPr lang="fr-FR" dirty="0"/>
          </a:p>
        </p:txBody>
      </p:sp>
      <p:sp>
        <p:nvSpPr>
          <p:cNvPr id="7" name="Text Box 23"/>
          <p:cNvSpPr txBox="1">
            <a:spLocks noChangeArrowheads="1"/>
          </p:cNvSpPr>
          <p:nvPr/>
        </p:nvSpPr>
        <p:spPr bwMode="auto">
          <a:xfrm>
            <a:off x="5929322" y="6286520"/>
            <a:ext cx="2314575" cy="366712"/>
          </a:xfrm>
          <a:prstGeom prst="rect">
            <a:avLst/>
          </a:prstGeom>
          <a:noFill/>
          <a:ln w="9525">
            <a:noFill/>
            <a:miter lim="800000"/>
            <a:headEnd/>
            <a:tailEnd/>
          </a:ln>
          <a:effectLst/>
        </p:spPr>
        <p:txBody>
          <a:bodyPr wrap="none">
            <a:spAutoFit/>
          </a:bodyPr>
          <a:lstStyle/>
          <a:p>
            <a:pPr rtl="0"/>
            <a:r>
              <a:rPr lang="fr-FR" b="1" u="sng" dirty="0">
                <a:latin typeface="Garamond" pitchFamily="18" charset="0"/>
              </a:rPr>
              <a:t>Alhambra de Grenade</a:t>
            </a:r>
          </a:p>
        </p:txBody>
      </p:sp>
      <p:sp>
        <p:nvSpPr>
          <p:cNvPr id="8" name="Text Box 25"/>
          <p:cNvSpPr txBox="1">
            <a:spLocks noChangeArrowheads="1"/>
          </p:cNvSpPr>
          <p:nvPr/>
        </p:nvSpPr>
        <p:spPr bwMode="auto">
          <a:xfrm>
            <a:off x="857224" y="6215082"/>
            <a:ext cx="2835275" cy="366713"/>
          </a:xfrm>
          <a:prstGeom prst="rect">
            <a:avLst/>
          </a:prstGeom>
          <a:noFill/>
          <a:ln w="9525">
            <a:noFill/>
            <a:miter lim="800000"/>
            <a:headEnd/>
            <a:tailEnd/>
          </a:ln>
          <a:effectLst/>
        </p:spPr>
        <p:txBody>
          <a:bodyPr wrap="none">
            <a:spAutoFit/>
          </a:bodyPr>
          <a:lstStyle/>
          <a:p>
            <a:pPr rtl="0"/>
            <a:r>
              <a:rPr lang="fr-FR" b="1" u="sng" dirty="0">
                <a:latin typeface="Garamond" pitchFamily="18" charset="0"/>
              </a:rPr>
              <a:t>Cour des Lions (Alhambra)</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42844" y="274638"/>
            <a:ext cx="8543956" cy="6369072"/>
          </a:xfrm>
        </p:spPr>
        <p:txBody>
          <a:bodyPr anchor="t">
            <a:normAutofit/>
          </a:bodyPr>
          <a:lstStyle/>
          <a:p>
            <a:pPr algn="l"/>
            <a:endParaRPr lang="fr-FR" sz="2400" dirty="0"/>
          </a:p>
        </p:txBody>
      </p:sp>
      <p:pic>
        <p:nvPicPr>
          <p:cNvPr id="9" name="Picture 13"/>
          <p:cNvPicPr>
            <a:picLocks noChangeAspect="1" noChangeArrowheads="1"/>
          </p:cNvPicPr>
          <p:nvPr/>
        </p:nvPicPr>
        <p:blipFill>
          <a:blip r:embed="rId2"/>
          <a:srcRect/>
          <a:stretch>
            <a:fillRect/>
          </a:stretch>
        </p:blipFill>
        <p:spPr bwMode="auto">
          <a:xfrm>
            <a:off x="6143636" y="260350"/>
            <a:ext cx="2276475" cy="2646363"/>
          </a:xfrm>
          <a:prstGeom prst="rect">
            <a:avLst/>
          </a:prstGeom>
          <a:noFill/>
          <a:ln w="9525">
            <a:noFill/>
            <a:miter lim="800000"/>
            <a:headEnd/>
            <a:tailEnd/>
          </a:ln>
        </p:spPr>
      </p:pic>
      <p:pic>
        <p:nvPicPr>
          <p:cNvPr id="10" name="Picture 11"/>
          <p:cNvPicPr>
            <a:picLocks noChangeAspect="1" noChangeArrowheads="1"/>
          </p:cNvPicPr>
          <p:nvPr/>
        </p:nvPicPr>
        <p:blipFill>
          <a:blip r:embed="rId3"/>
          <a:srcRect/>
          <a:stretch>
            <a:fillRect/>
          </a:stretch>
        </p:blipFill>
        <p:spPr bwMode="auto">
          <a:xfrm>
            <a:off x="5143504" y="3571876"/>
            <a:ext cx="3668712" cy="2522537"/>
          </a:xfrm>
          <a:prstGeom prst="rect">
            <a:avLst/>
          </a:prstGeom>
          <a:noFill/>
          <a:ln w="9525">
            <a:noFill/>
            <a:miter lim="800000"/>
            <a:headEnd/>
            <a:tailEnd/>
          </a:ln>
          <a:effectLst/>
        </p:spPr>
      </p:pic>
      <p:sp>
        <p:nvSpPr>
          <p:cNvPr id="11" name="Text Box 15"/>
          <p:cNvSpPr txBox="1">
            <a:spLocks noChangeArrowheads="1"/>
          </p:cNvSpPr>
          <p:nvPr/>
        </p:nvSpPr>
        <p:spPr bwMode="auto">
          <a:xfrm>
            <a:off x="5402298" y="2924175"/>
            <a:ext cx="4170362" cy="779463"/>
          </a:xfrm>
          <a:prstGeom prst="rect">
            <a:avLst/>
          </a:prstGeom>
          <a:noFill/>
          <a:ln w="9525">
            <a:noFill/>
            <a:miter lim="800000"/>
            <a:headEnd/>
            <a:tailEnd/>
          </a:ln>
          <a:effectLst/>
        </p:spPr>
        <p:txBody>
          <a:bodyPr>
            <a:spAutoFit/>
          </a:bodyPr>
          <a:lstStyle/>
          <a:p>
            <a:pPr rtl="0">
              <a:spcBef>
                <a:spcPct val="50000"/>
              </a:spcBef>
            </a:pPr>
            <a:r>
              <a:rPr lang="fr-FR" u="sng" dirty="0">
                <a:latin typeface="Garamond" pitchFamily="18" charset="0"/>
              </a:rPr>
              <a:t>La cathédrale baroque de Saint-Gall</a:t>
            </a:r>
          </a:p>
          <a:p>
            <a:pPr rtl="0">
              <a:spcBef>
                <a:spcPct val="50000"/>
              </a:spcBef>
            </a:pPr>
            <a:endParaRPr lang="fr-FR" dirty="0">
              <a:latin typeface="Garamond" pitchFamily="18" charset="0"/>
            </a:endParaRPr>
          </a:p>
        </p:txBody>
      </p:sp>
      <p:sp>
        <p:nvSpPr>
          <p:cNvPr id="12" name="Text Box 17"/>
          <p:cNvSpPr txBox="1">
            <a:spLocks noChangeArrowheads="1"/>
          </p:cNvSpPr>
          <p:nvPr/>
        </p:nvSpPr>
        <p:spPr bwMode="auto">
          <a:xfrm>
            <a:off x="5000628" y="6226175"/>
            <a:ext cx="4484687" cy="366713"/>
          </a:xfrm>
          <a:prstGeom prst="rect">
            <a:avLst/>
          </a:prstGeom>
          <a:noFill/>
          <a:ln w="9525">
            <a:noFill/>
            <a:miter lim="800000"/>
            <a:headEnd/>
            <a:tailEnd/>
          </a:ln>
          <a:effectLst/>
        </p:spPr>
        <p:txBody>
          <a:bodyPr>
            <a:spAutoFit/>
          </a:bodyPr>
          <a:lstStyle/>
          <a:p>
            <a:pPr rtl="0">
              <a:spcBef>
                <a:spcPct val="50000"/>
              </a:spcBef>
            </a:pPr>
            <a:r>
              <a:rPr lang="fr-FR" dirty="0">
                <a:latin typeface="Garamond" pitchFamily="18" charset="0"/>
              </a:rPr>
              <a:t>         </a:t>
            </a:r>
            <a:r>
              <a:rPr lang="fr-FR" b="1" u="sng" dirty="0">
                <a:latin typeface="Garamond" pitchFamily="18" charset="0"/>
              </a:rPr>
              <a:t>Jardins du château de Villandry</a:t>
            </a:r>
          </a:p>
        </p:txBody>
      </p:sp>
      <p:sp>
        <p:nvSpPr>
          <p:cNvPr id="13" name="Rectangle 12"/>
          <p:cNvSpPr/>
          <p:nvPr/>
        </p:nvSpPr>
        <p:spPr>
          <a:xfrm>
            <a:off x="214282" y="1643050"/>
            <a:ext cx="4857784" cy="285752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fr-FR" dirty="0" smtClean="0"/>
              <a:t>La renaissance: phénomène intellectuel, culturel et artistique dont le concept clé est l’humanisme , influencées par la prolongation de l’imaginaire médiéval la rencontre avec l’art italien, la lecture de texte public …..Vont influencé les jardins de  la renaissance</a:t>
            </a:r>
            <a:endParaRPr lang="fr-FR"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565</TotalTime>
  <Words>1352</Words>
  <Application>Microsoft Office PowerPoint</Application>
  <PresentationFormat>Affichage à l'écran (4:3)</PresentationFormat>
  <Paragraphs>418</Paragraphs>
  <Slides>28</Slides>
  <Notes>1</Notes>
  <HiddenSlides>0</HiddenSlides>
  <MMClips>0</MMClips>
  <ScaleCrop>false</ScaleCrop>
  <HeadingPairs>
    <vt:vector size="4" baseType="variant">
      <vt:variant>
        <vt:lpstr>Thème</vt:lpstr>
      </vt:variant>
      <vt:variant>
        <vt:i4>1</vt:i4>
      </vt:variant>
      <vt:variant>
        <vt:lpstr>Titres des diapositives</vt:lpstr>
      </vt:variant>
      <vt:variant>
        <vt:i4>28</vt:i4>
      </vt:variant>
    </vt:vector>
  </HeadingPairs>
  <TitlesOfParts>
    <vt:vector size="29" baseType="lpstr">
      <vt:lpstr>Thème Office</vt:lpstr>
      <vt:lpstr>Plan de travail</vt:lpstr>
      <vt:lpstr> III) Facteur politique:</vt:lpstr>
      <vt:lpstr>INTRODUCTION</vt:lpstr>
      <vt:lpstr>L’arbre est un facteur, un élément qui participe par ses caractéristique naturelles à l’équilibre de la nature, en précisons ici l’équilibre atmosphérique il concoure a l’épuration de l’air (il absorba CO2 et en rejetant de O2, qu’est essentiel a la survie de l’homme, de vue que ce dernier respire 12m3 d’air par 24 heur soit 16Kg enverrons),</vt:lpstr>
      <vt:lpstr>Définition:  </vt:lpstr>
      <vt:lpstr>b) espaces verts urbain:</vt:lpstr>
      <vt:lpstr>L’évolution historique des espaces verts à travers le temps: </vt:lpstr>
      <vt:lpstr> </vt:lpstr>
      <vt:lpstr>Diapositive 9</vt:lpstr>
      <vt:lpstr>                                                                          Richmond  parc</vt:lpstr>
      <vt:lpstr> </vt:lpstr>
      <vt:lpstr>Diapositive 12</vt:lpstr>
      <vt:lpstr>Diapositive 13</vt:lpstr>
      <vt:lpstr>Diapositive 14</vt:lpstr>
      <vt:lpstr>Diapositive 15</vt:lpstr>
      <vt:lpstr>Les normes des espaces verts dans le monde :   </vt:lpstr>
      <vt:lpstr>ANALYSE PRATIQUE</vt:lpstr>
      <vt:lpstr>Introduction: Les espaces verts en Algérie  présente le même  cas que les autres pays du monde,  «La ville est inséparable de son environnement, son évolution  s’explique à partir de sa situation géographique,  des conditions climatique  et météorologiques  auxquelles  elle est soumise, de sa structure économique et de son héritage historique».            On va démontrer cette expérience, et va prendre un exemple très vivable en Algérie. C’est le cas de Constantine . </vt:lpstr>
      <vt:lpstr>1-Les facteurs physiques:  1-1-la situation  a- La wilaya :  La wilaya de Constantine se situe dans le Nord Est Algérien,  une superficie de 2227.77 km²,  limitée au:  Nord par la wilaya de Skikda  l’Ouest par la wilaya de Mila  l’Est par la wilaya de Guelma  Sud par la wilaya d’Oum El Bouaghi b- la commune :  située au centre de la wilaya (centrée par rapport les douze communes). Elle est limitée au Nord par la commune d’El Hamma Bouziane et la commune de Didouche Mourad, la commune d’El Kharoub.  à l’Est et Sud, et la commune de Ain Smara au Sud Ouest, et la commune d’Ibn Ziad à l’Ouest.   une surface de 230 km² répartie.  neufs secteurs urbains : Sidi Rached ; Belle vue ; Sidi Mabrouk ; Boudra Salah ; 5 Juillet ; El Gammas ; El Kantara ; Les Muriers ; Ziadia.  </vt:lpstr>
      <vt:lpstr>Diapositive 20</vt:lpstr>
      <vt:lpstr>Diapositive 21</vt:lpstr>
      <vt:lpstr>-le climat :  la ville de Constantine situe à 87 km au sud de la mer et de 630m à l’altitude. Elle se caractérise par un climat continental avec un hiver froid et humide et un été chaud et sec.        </vt:lpstr>
      <vt:lpstr>Historique: </vt:lpstr>
      <vt:lpstr>Diapositive 24</vt:lpstr>
      <vt:lpstr>Diapositive 25</vt:lpstr>
      <vt:lpstr>Diapositive 26</vt:lpstr>
      <vt:lpstr>Diapositive 27</vt:lpstr>
      <vt:lpstr>Diapositive 28</vt:lpstr>
    </vt:vector>
  </TitlesOfParts>
  <Company>Pulsar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Saidus</dc:creator>
  <cp:lastModifiedBy>Saidus</cp:lastModifiedBy>
  <cp:revision>59</cp:revision>
  <dcterms:created xsi:type="dcterms:W3CDTF">2009-02-26T16:24:46Z</dcterms:created>
  <dcterms:modified xsi:type="dcterms:W3CDTF">2009-02-27T16:32:39Z</dcterms:modified>
</cp:coreProperties>
</file>