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40"/>
  </p:notesMasterIdLst>
  <p:handoutMasterIdLst>
    <p:handoutMasterId r:id="rId41"/>
  </p:handoutMasterIdLst>
  <p:sldIdLst>
    <p:sldId id="256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0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9" autoAdjust="0"/>
    <p:restoredTop sz="95274" autoAdjust="0"/>
  </p:normalViewPr>
  <p:slideViewPr>
    <p:cSldViewPr snapToGrid="0">
      <p:cViewPr varScale="1">
        <p:scale>
          <a:sx n="40" d="100"/>
          <a:sy n="40" d="100"/>
        </p:scale>
        <p:origin x="40" y="81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9F4547-FF8A-4F00-9AC4-BA1082E340A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015804-CA7F-4944-B5E6-AA0D26454314}">
      <dgm:prSet/>
      <dgm:spPr/>
      <dgm:t>
        <a:bodyPr/>
        <a:lstStyle/>
        <a:p>
          <a:pPr rtl="0"/>
          <a:r>
            <a:rPr lang="en-US" dirty="0" err="1" smtClean="0"/>
            <a:t>Wiifa</a:t>
          </a:r>
          <a:r>
            <a:rPr lang="en-US" dirty="0" smtClean="0"/>
            <a:t> Awards</a:t>
          </a:r>
          <a:endParaRPr lang="en-US" dirty="0"/>
        </a:p>
      </dgm:t>
    </dgm:pt>
    <dgm:pt modelId="{614344EF-E6F1-48B2-A9F0-4C52FD86ED1B}" type="parTrans" cxnId="{3A8CDE12-612F-465D-929A-053B7DD5A835}">
      <dgm:prSet/>
      <dgm:spPr/>
      <dgm:t>
        <a:bodyPr/>
        <a:lstStyle/>
        <a:p>
          <a:endParaRPr lang="en-US"/>
        </a:p>
      </dgm:t>
    </dgm:pt>
    <dgm:pt modelId="{ECC5109C-77F5-4BAA-A899-32735BA909F3}" type="sibTrans" cxnId="{3A8CDE12-612F-465D-929A-053B7DD5A835}">
      <dgm:prSet/>
      <dgm:spPr/>
      <dgm:t>
        <a:bodyPr/>
        <a:lstStyle/>
        <a:p>
          <a:endParaRPr lang="en-US"/>
        </a:p>
      </dgm:t>
    </dgm:pt>
    <dgm:pt modelId="{541EB7DC-5253-4F4F-89E3-BEC198649309}" type="pres">
      <dgm:prSet presAssocID="{789F4547-FF8A-4F00-9AC4-BA1082E340AA}" presName="Name0" presStyleCnt="0">
        <dgm:presLayoutVars>
          <dgm:dir/>
          <dgm:animLvl val="lvl"/>
          <dgm:resizeHandles val="exact"/>
        </dgm:presLayoutVars>
      </dgm:prSet>
      <dgm:spPr/>
    </dgm:pt>
    <dgm:pt modelId="{D7AE2B7C-D7A6-4435-92D4-54E20C23F92B}" type="pres">
      <dgm:prSet presAssocID="{15015804-CA7F-4944-B5E6-AA0D26454314}" presName="linNode" presStyleCnt="0"/>
      <dgm:spPr/>
    </dgm:pt>
    <dgm:pt modelId="{2E147C77-3C39-4B34-9672-E2B647EA184F}" type="pres">
      <dgm:prSet presAssocID="{15015804-CA7F-4944-B5E6-AA0D26454314}" presName="parentText" presStyleLbl="node1" presStyleIdx="0" presStyleCnt="1" custScaleX="110936" custLinFactNeighborX="-21994" custLinFactNeighborY="19855">
        <dgm:presLayoutVars>
          <dgm:chMax val="1"/>
          <dgm:bulletEnabled val="1"/>
        </dgm:presLayoutVars>
      </dgm:prSet>
      <dgm:spPr>
        <a:prstGeom prst="cloudCallout">
          <a:avLst/>
        </a:prstGeom>
      </dgm:spPr>
    </dgm:pt>
  </dgm:ptLst>
  <dgm:cxnLst>
    <dgm:cxn modelId="{46E17340-19CD-4E28-9C40-C680D41E35B2}" type="presOf" srcId="{789F4547-FF8A-4F00-9AC4-BA1082E340AA}" destId="{541EB7DC-5253-4F4F-89E3-BEC198649309}" srcOrd="0" destOrd="0" presId="urn:microsoft.com/office/officeart/2005/8/layout/vList5"/>
    <dgm:cxn modelId="{3A8CDE12-612F-465D-929A-053B7DD5A835}" srcId="{789F4547-FF8A-4F00-9AC4-BA1082E340AA}" destId="{15015804-CA7F-4944-B5E6-AA0D26454314}" srcOrd="0" destOrd="0" parTransId="{614344EF-E6F1-48B2-A9F0-4C52FD86ED1B}" sibTransId="{ECC5109C-77F5-4BAA-A899-32735BA909F3}"/>
    <dgm:cxn modelId="{39A685B8-3AA1-4B5D-ADF3-B4820FC19B70}" type="presOf" srcId="{15015804-CA7F-4944-B5E6-AA0D26454314}" destId="{2E147C77-3C39-4B34-9672-E2B647EA184F}" srcOrd="0" destOrd="0" presId="urn:microsoft.com/office/officeart/2005/8/layout/vList5"/>
    <dgm:cxn modelId="{B561C085-4CD5-46D5-854D-A61B1EC43683}" type="presParOf" srcId="{541EB7DC-5253-4F4F-89E3-BEC198649309}" destId="{D7AE2B7C-D7A6-4435-92D4-54E20C23F92B}" srcOrd="0" destOrd="0" presId="urn:microsoft.com/office/officeart/2005/8/layout/vList5"/>
    <dgm:cxn modelId="{0DA68EB2-DD66-4924-833A-85A8C8D73E59}" type="presParOf" srcId="{D7AE2B7C-D7A6-4435-92D4-54E20C23F92B}" destId="{2E147C77-3C39-4B34-9672-E2B647EA184F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47C77-3C39-4B34-9672-E2B647EA184F}">
      <dsp:nvSpPr>
        <dsp:cNvPr id="0" name=""/>
        <dsp:cNvSpPr/>
      </dsp:nvSpPr>
      <dsp:spPr>
        <a:xfrm>
          <a:off x="2069932" y="0"/>
          <a:ext cx="3738266" cy="2732185"/>
        </a:xfrm>
        <a:prstGeom prst="cloud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err="1" smtClean="0"/>
            <a:t>Wiifa</a:t>
          </a:r>
          <a:r>
            <a:rPr lang="en-US" sz="5000" kern="1200" dirty="0" smtClean="0"/>
            <a:t> Awards</a:t>
          </a:r>
          <a:endParaRPr lang="en-US" sz="5000" kern="1200" dirty="0"/>
        </a:p>
      </dsp:txBody>
      <dsp:txXfrm>
        <a:off x="2585155" y="412611"/>
        <a:ext cx="2441988" cy="17803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8/15/2013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8/15/2013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Freeform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" name="Freeform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" name="Freeform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" name="Freeform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" name="Freeform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0" name="Group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Free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49" name="Freeform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50" name="Group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Freeform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59" name="Freeform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60" name="Freeform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61" name="Group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8" name="Freeform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9" name="Freeform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0" name="Freeform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81" name="Group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Freeform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3" name="Freeform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4" name="Freeform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" name="Freeform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87" name="Group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Freeform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7" name="Freeform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8" name="Freeform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9" name="Group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Free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6" name="Group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Free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2" name="Free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5" name="Freeform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6" name="Freeform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7" name="Group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Freeform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" name="Freeform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" name="Freeform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" name="Freeform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" name="Freeform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" name="Freeform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" name="Freeform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" name="Freeform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" name="Freeform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" name="Freeform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" name="Freeform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5" name="Freeform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6" name="Freeform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7" name="Freeform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8" name="Freeform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9" name="Freeform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0" name="Freeform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1" name="Freeform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2" name="Freeform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3" name="Freeform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" name="Freeform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" name="Freeform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6" name="Group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Freeform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8" name="Freeform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" name="Freeform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" name="Freeform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2" name="Freeform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3" name="Freeform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4" name="Freeform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5" name="Freeform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6" name="Freeform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7" name="Freeform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" name="Freeform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" name="Freeform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0" name="Freeform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1" name="Freeform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2" name="Freeform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3" name="Freeform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4" name="Freeform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5" name="Freeform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6" name="Freeform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7" name="Freeform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8" name="Freeform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9" name="Freeform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0" name="Freeform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71" name="Group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Free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" name="Free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4" name="Free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5" name="Free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6" name="Free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7" name="Free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8" name="Free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9" name="Free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8/15/2013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8/15/2013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8/15/2013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anchor="b">
            <a:normAutofit/>
          </a:bodyPr>
          <a:lstStyle>
            <a:lvl1pPr algn="l">
              <a:defRPr sz="5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8/15/2013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8/15/2013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7" name="Freeform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9" name="Group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Free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0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2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3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8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9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0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1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2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3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4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3" name="Group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Freeform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7" name="Freeform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8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" name="Freeform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2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5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6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7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8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9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0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1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2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3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7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8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9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2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3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4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5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6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7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0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1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2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3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4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5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6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7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8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9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0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1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2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4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5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6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77" name="Group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Free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9" name="Free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0" name="Free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1" name="Free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2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3" name="Free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4" name="Free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5" name="Free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6" name="Free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7" name="Freeform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8" name="Free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9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0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1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2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3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4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5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6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7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8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9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0" name="Free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1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2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3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4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5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6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7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8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9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0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1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2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3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4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5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6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7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8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9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0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1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2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3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4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5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6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7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8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9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0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1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2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3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4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5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6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7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8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9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0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1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2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3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4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5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6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7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8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9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0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1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2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3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4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5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6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0" name="Group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Freeform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74" name="Freeform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78" name="Freeform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Freeform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Freeform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89" name="Group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Freeform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Oval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10" name="Freeform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311" name="Group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Freeform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348" name="Group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Group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Freeform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6" name="Freeform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7" name="Freeform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8" name="Freeform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9" name="Freeform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0" name="Freeform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1" name="Freeform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2" name="Freeform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3" name="Freeform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4" name="Freeform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5" name="Freeform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6" name="Freeform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7" name="Freeform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8" name="Freeform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9" name="Freeform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0" name="Freeform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1" name="Freeform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2" name="Freeform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3" name="Freeform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4" name="Freeform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5" name="Freeform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6" name="Freeform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7" name="Freeform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8" name="Freeform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9" name="Freeform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0" name="Freeform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1" name="Freeform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2" name="Freeform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3" name="Freeform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4" name="Freeform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5" name="Freeform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6" name="Freeform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7" name="Freeform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8" name="Freeform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9" name="Freeform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0" name="Freeform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1" name="Freeform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2" name="Freeform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3" name="Freeform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4" name="Freeform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5" name="Freeform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6" name="Freeform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7" name="Freeform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8" name="Freeform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9" name="Freeform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0" name="Freeform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1" name="Freeform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0" name="Group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Freeform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7" name="Freeform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8" name="Freeform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9" name="Freeform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0" name="Freeform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1" name="Freeform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2" name="Freeform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3" name="Freeform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4" name="Freeform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1" name="Group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Freeform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0" name="Freeform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1" name="Freeform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2" name="Freeform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3" name="Freeform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4" name="Freeform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5" name="Freeform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2" name="Group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Freeform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4" name="Freeform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5" name="Freeform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6" name="Freeform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7" name="Freeform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8" name="Freeform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</p:grpSp>
      <p:grpSp>
        <p:nvGrpSpPr>
          <p:cNvPr id="422" name="Group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4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5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6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7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8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9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0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31" name="Group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3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4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5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6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7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8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9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40" name="Group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Free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2" name="Free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3" name="Free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4" name="Free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5" name="Free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6" name="Free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7" name="Free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8" name="Free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8/15/2013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8/15/2013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8/15/2013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192154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92316" y="1078030"/>
            <a:ext cx="6221369" cy="524480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8/15/2013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  <p:sp>
        <p:nvSpPr>
          <p:cNvPr id="8" name="TextBox 7"/>
          <p:cNvSpPr txBox="1"/>
          <p:nvPr userDrawn="1"/>
        </p:nvSpPr>
        <p:spPr>
          <a:xfrm>
            <a:off x="3676851" y="292133"/>
            <a:ext cx="7603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And,</a:t>
            </a:r>
            <a:r>
              <a:rPr lang="en-US" sz="3600" baseline="0" dirty="0" smtClean="0"/>
              <a:t> the Award goes to: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9" name="Freeform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10" name="Group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Free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Freeform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" name="Group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34" name="Group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3" name="Group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2" name="Group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1" name="Group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Free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8/15/2013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none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988180"/>
              </p:ext>
            </p:extLst>
          </p:nvPr>
        </p:nvGraphicFramePr>
        <p:xfrm>
          <a:off x="2681288" y="165019"/>
          <a:ext cx="9360418" cy="2732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‘Up-to-Date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03811" y="2342327"/>
            <a:ext cx="53741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most modern teacher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0786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Shibani</a:t>
            </a:r>
            <a:r>
              <a:rPr lang="en-US" dirty="0" smtClean="0"/>
              <a:t> Miss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" t="10226" r="1757" b="24478"/>
          <a:stretch/>
        </p:blipFill>
        <p:spPr>
          <a:xfrm>
            <a:off x="4692317" y="1078030"/>
            <a:ext cx="5366084" cy="5244806"/>
          </a:xfrm>
        </p:spPr>
      </p:pic>
    </p:spTree>
    <p:extLst>
      <p:ext uri="{BB962C8B-B14F-4D97-AF65-F5344CB8AC3E}">
        <p14:creationId xmlns:p14="http://schemas.microsoft.com/office/powerpoint/2010/main" val="183871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‘Icy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50023" y="2294111"/>
            <a:ext cx="75077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teacher who always remains calm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5584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Jyoti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6745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‘Muscle Man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3580" y="2310243"/>
            <a:ext cx="7074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professor with the best muscles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4955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967565"/>
            <a:ext cx="3108960" cy="2286000"/>
          </a:xfrm>
        </p:spPr>
        <p:txBody>
          <a:bodyPr/>
          <a:lstStyle/>
          <a:p>
            <a:r>
              <a:rPr lang="en-US" dirty="0" smtClean="0"/>
              <a:t>Henry Sir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85818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‘Adviser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2294111"/>
            <a:ext cx="7347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teacher who gives the most advice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4128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9575" y="2144028"/>
            <a:ext cx="3108960" cy="2286000"/>
          </a:xfrm>
        </p:spPr>
        <p:txBody>
          <a:bodyPr/>
          <a:lstStyle/>
          <a:p>
            <a:r>
              <a:rPr lang="en-US" dirty="0" err="1" smtClean="0"/>
              <a:t>Ajit</a:t>
            </a:r>
            <a:r>
              <a:rPr lang="en-US" dirty="0" smtClean="0"/>
              <a:t> Sir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74331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‘Go-with-the-flow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03811" y="2342327"/>
            <a:ext cx="53741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most lenient teacher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0660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Jeeta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46380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DISCLAIMER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874" y="1233424"/>
            <a:ext cx="9134856" cy="4152901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All the characters mentioned throughout the </a:t>
            </a:r>
            <a:r>
              <a:rPr lang="en-US" sz="3200" b="1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programme</a:t>
            </a:r>
            <a:r>
              <a:rPr lang="en-US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are NOT </a:t>
            </a:r>
            <a:r>
              <a:rPr lang="en-US" sz="3200" b="1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fictious</a:t>
            </a:r>
            <a:r>
              <a:rPr lang="en-US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or magical. Any resemblance to any person living, dead or tired of correcting our papers and notebook is purely intentional and NOT AT ALL REGRETTED.</a:t>
            </a:r>
          </a:p>
          <a:p>
            <a:pPr marL="45720" indent="0">
              <a:buNone/>
            </a:pPr>
            <a:endParaRPr lang="en-US" sz="32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45720" indent="0">
              <a:buNone/>
            </a:pPr>
            <a:r>
              <a:rPr lang="en-US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We, the students of Grade IGCSE-1, are hosting </a:t>
            </a:r>
            <a:r>
              <a:rPr lang="en-US" sz="3200" b="1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Wiifa</a:t>
            </a:r>
            <a:r>
              <a:rPr lang="en-US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awards to show our appreciation for them. Every teacher has an equal deserving nominee of the award. These awards are not intended to hurt our dear teachers.</a:t>
            </a:r>
            <a:endParaRPr lang="en-US" sz="32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8510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‘Artistic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03811" y="2342327"/>
            <a:ext cx="53741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most creative teacher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2351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Sanjay Sir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70201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‘Well-</a:t>
            </a:r>
            <a:r>
              <a:rPr lang="en-US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Organised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03811" y="2310243"/>
            <a:ext cx="53741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best </a:t>
            </a:r>
            <a:r>
              <a:rPr lang="en-US" sz="3200" dirty="0" err="1" smtClean="0"/>
              <a:t>coordirantors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5370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Swapna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29536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Ghosh Miss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38967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‘Motivation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38400" y="2294111"/>
            <a:ext cx="802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teacher who has motivated the most.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1090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Sabina </a:t>
            </a:r>
            <a:r>
              <a:rPr lang="en-US" dirty="0" err="1" smtClean="0"/>
              <a:t>Ma’m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30099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‘Abacus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19916" y="2294111"/>
            <a:ext cx="8341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teacher who is fastest at calculations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0566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Nivedita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38940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‘On-Time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3559" y="2294111"/>
            <a:ext cx="8614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teacher who is never late to come to class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9264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‘Fit and Fine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64069" y="2483318"/>
            <a:ext cx="8075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teacher who remains the least absent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83775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Merylyn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70866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Prapti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86177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en-US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Atheletic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03811" y="2342327"/>
            <a:ext cx="53741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teacher best at sports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8605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Pradeep Sir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99597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Sanjay Sir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53656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‘Debut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5854" y="2294111"/>
            <a:ext cx="8390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best teacher who has joined us recently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4187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Hemal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634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Bijal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88112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905" y="1605013"/>
            <a:ext cx="3108960" cy="2286000"/>
          </a:xfrm>
        </p:spPr>
        <p:txBody>
          <a:bodyPr/>
          <a:lstStyle/>
          <a:p>
            <a:r>
              <a:rPr lang="en-US" sz="4000" dirty="0" err="1" smtClean="0"/>
              <a:t>Renu</a:t>
            </a:r>
            <a:r>
              <a:rPr lang="en-US" dirty="0" smtClean="0"/>
              <a:t> Miss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" t="-65" r="-309" b="36836"/>
          <a:stretch/>
        </p:blipFill>
        <p:spPr/>
      </p:pic>
    </p:spTree>
    <p:extLst>
      <p:ext uri="{BB962C8B-B14F-4D97-AF65-F5344CB8AC3E}">
        <p14:creationId xmlns:p14="http://schemas.microsoft.com/office/powerpoint/2010/main" val="1709292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905" y="1605013"/>
            <a:ext cx="3108960" cy="2286000"/>
          </a:xfrm>
        </p:spPr>
        <p:txBody>
          <a:bodyPr/>
          <a:lstStyle/>
          <a:p>
            <a:r>
              <a:rPr lang="en-US" sz="4000" dirty="0" err="1" smtClean="0"/>
              <a:t>Saurabh</a:t>
            </a:r>
            <a:r>
              <a:rPr lang="en-US" sz="4000" dirty="0" smtClean="0"/>
              <a:t> Sir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" t="30881" r="38575" b="5789"/>
          <a:stretch/>
        </p:blipFill>
        <p:spPr>
          <a:xfrm>
            <a:off x="5839326" y="1258984"/>
            <a:ext cx="3930476" cy="5264057"/>
          </a:xfrm>
        </p:spPr>
      </p:pic>
    </p:spTree>
    <p:extLst>
      <p:ext uri="{BB962C8B-B14F-4D97-AF65-F5344CB8AC3E}">
        <p14:creationId xmlns:p14="http://schemas.microsoft.com/office/powerpoint/2010/main" val="2974994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‘Little Miss Sunshine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0884" y="2499360"/>
            <a:ext cx="901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teacher whose smile makes the day happy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6803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905" y="1605013"/>
            <a:ext cx="3108960" cy="2286000"/>
          </a:xfrm>
        </p:spPr>
        <p:txBody>
          <a:bodyPr/>
          <a:lstStyle/>
          <a:p>
            <a:r>
              <a:rPr lang="en-US" sz="4000" dirty="0" err="1" smtClean="0"/>
              <a:t>Sonal</a:t>
            </a:r>
            <a:r>
              <a:rPr lang="en-US" dirty="0" smtClean="0"/>
              <a:t> Miss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6" t="4763" r="9150" b="14139"/>
          <a:stretch/>
        </p:blipFill>
        <p:spPr>
          <a:xfrm>
            <a:off x="6327899" y="1078030"/>
            <a:ext cx="2950203" cy="5244806"/>
          </a:xfrm>
        </p:spPr>
      </p:pic>
    </p:spTree>
    <p:extLst>
      <p:ext uri="{BB962C8B-B14F-4D97-AF65-F5344CB8AC3E}">
        <p14:creationId xmlns:p14="http://schemas.microsoft.com/office/powerpoint/2010/main" val="19238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060687"/>
            <a:ext cx="9133730" cy="123342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‘Taking-it-Personally Award’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0884" y="2294111"/>
            <a:ext cx="90477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the teacher who teaches the topic relating to her personal experience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5324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Ramila</a:t>
            </a:r>
            <a:r>
              <a:rPr lang="en-US" dirty="0" smtClean="0"/>
              <a:t> Miss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1" t="53" r="46" b="16757"/>
          <a:stretch/>
        </p:blipFill>
        <p:spPr>
          <a:xfrm>
            <a:off x="4692317" y="1078030"/>
            <a:ext cx="4339388" cy="5244806"/>
          </a:xfrm>
        </p:spPr>
      </p:pic>
    </p:spTree>
    <p:extLst>
      <p:ext uri="{BB962C8B-B14F-4D97-AF65-F5344CB8AC3E}">
        <p14:creationId xmlns:p14="http://schemas.microsoft.com/office/powerpoint/2010/main" val="115182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ck to School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B911DA2-637D-4DBC-A7C4-908CEE86E56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TS102895269</Template>
  <TotalTime>0</TotalTime>
  <Words>300</Words>
  <Application>Microsoft Office PowerPoint</Application>
  <PresentationFormat>Widescreen</PresentationFormat>
  <Paragraphs>55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Arabic Typesetting</vt:lpstr>
      <vt:lpstr>Arial</vt:lpstr>
      <vt:lpstr>Cambria</vt:lpstr>
      <vt:lpstr>Back to School 16x9</vt:lpstr>
      <vt:lpstr>PowerPoint Presentation</vt:lpstr>
      <vt:lpstr>DISCLAIMER</vt:lpstr>
      <vt:lpstr>‘Fit and Fine Award’</vt:lpstr>
      <vt:lpstr>Renu Miss</vt:lpstr>
      <vt:lpstr>Saurabh Sir</vt:lpstr>
      <vt:lpstr>‘Little Miss Sunshine Award’</vt:lpstr>
      <vt:lpstr>Sonal Miss</vt:lpstr>
      <vt:lpstr>‘Taking-it-Personally Award’</vt:lpstr>
      <vt:lpstr>Ramila Miss</vt:lpstr>
      <vt:lpstr>‘Up-to-Date Award’</vt:lpstr>
      <vt:lpstr>Shibani Miss</vt:lpstr>
      <vt:lpstr>‘Icy Award’</vt:lpstr>
      <vt:lpstr>Jyoti Miss</vt:lpstr>
      <vt:lpstr>‘Muscle Man Award’</vt:lpstr>
      <vt:lpstr>Henry Sir</vt:lpstr>
      <vt:lpstr>‘Adviser Award’</vt:lpstr>
      <vt:lpstr>Ajit Sir</vt:lpstr>
      <vt:lpstr>‘Go-with-the-flow Award’</vt:lpstr>
      <vt:lpstr>Jeeta Miss</vt:lpstr>
      <vt:lpstr>‘Artistic Award’</vt:lpstr>
      <vt:lpstr>Sanjay Sir</vt:lpstr>
      <vt:lpstr>‘Well-Organised Award’</vt:lpstr>
      <vt:lpstr>Swapna Miss</vt:lpstr>
      <vt:lpstr>Ghosh Miss</vt:lpstr>
      <vt:lpstr>‘Motivation Award’</vt:lpstr>
      <vt:lpstr>Sabina Ma’m</vt:lpstr>
      <vt:lpstr>‘Abacus Award’</vt:lpstr>
      <vt:lpstr>Nivedita Miss</vt:lpstr>
      <vt:lpstr>‘On-Time Award’</vt:lpstr>
      <vt:lpstr>Merylyn Miss</vt:lpstr>
      <vt:lpstr>Prapti Miss</vt:lpstr>
      <vt:lpstr>‘Atheletic Award’</vt:lpstr>
      <vt:lpstr>Pradeep Sir</vt:lpstr>
      <vt:lpstr>Sanjay Sir</vt:lpstr>
      <vt:lpstr>‘Debut Award’</vt:lpstr>
      <vt:lpstr>Hemal Miss</vt:lpstr>
      <vt:lpstr>Bijal Miss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2013-08-15T13:57:20Z</dcterms:created>
  <dcterms:modified xsi:type="dcterms:W3CDTF">2013-08-15T15:00:01Z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TC028952699991</vt:lpwstr>
  </property>
</Properties>
</file>