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3/11/2021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3/11/2021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3/11/2021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3/11/2021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3/11/2021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3/11/2021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3/11/2021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3/11/2021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3/11/2021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3/11/2021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3/11/2021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3/11/2021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하나님과 주 예수 그리스도의 종 야고보는 흩어져 있는 열두 지파에게 문안하노라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James, a servant of God and of the Lord Jesus Christ, To the twelve tribes scattered among the nations: Greetings.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948292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부한 자는 자기의 낮아짐을 자랑할지니 이는 그가 풀의 꽃과 같이 지나감이라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But the one who is rich should take pride in his low position, because he will pass away like a wild flower.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4808224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해가 돋고 뜨거운 바람이 불어 풀을 말리면 꽃이 떨어져 그 모양의 아름다움이 없어지나니 부한 자도 그 행하는 일에 이와 같이 쇠잔하리라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For the sun rises with scorching heat and withers the plant; its blossom falls and its beauty is destroyed. In the same way, the rich man will fade away even while he goes about his business.</a:t>
            </a:r>
            <a:endParaRPr lang="ko-KR" sz="3600" b="1" dirty="0">
              <a:solidFill>
                <a:schemeClr val="bg1"/>
              </a:solidFill>
              <a:latin typeface="+mn-ea"/>
              <a:ea typeface="+mn-ea"/>
            </a:endParaRPr>
          </a:p>
        </p:txBody>
      </p:sp>
    </p:spTree>
    <p:extLst>
      <p:ext uri="{BB962C8B-B14F-4D97-AF65-F5344CB8AC3E}">
        <p14:creationId xmlns:p14="http://schemas.microsoft.com/office/powerpoint/2010/main" val="4329904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시험을 참는 자는 복이 있나니 이는 시련을 견디어 낸 자가 주께서 자기를 사랑하는 자들에게 약속하신 생명의 면류관을 얻을 것이기 때문이라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Blessed is the man who perseveres under trial, because when he has stood the test, he will receive the crown of life that God has promised to those who love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604832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사람이 시험을 받을 때에 내가 하나님께 시험을 받는다 하지 말지니 하나님은 악에게 시험을 받지도 아니하시고 친히 아무도 시험하지 아니하시느니라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When tempted, no one should say, 'God is tempting me.' For God cannot be tempted by evil, nor does he tempt anyone;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957173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오직 각 사람이 시험을 받는 것은 자기 욕심에 끌려 미혹됨이니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but each one is tempted when, by his own evil desire, he is dragged away and enticed.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383498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욕심이 잉태한즉 죄를 낳고 죄가 장성한즉 사망을 낳느니라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Then, after desire has conceived, it gives birth to sin; and sin, when it is full-grown, gives birth to death.</a:t>
            </a:r>
            <a:endParaRPr lang="ko-KR" sz="3600" b="1" dirty="0">
              <a:solidFill>
                <a:schemeClr val="bg1"/>
              </a:solidFill>
              <a:latin typeface="+mn-ea"/>
              <a:ea typeface="+mn-ea"/>
            </a:endParaRPr>
          </a:p>
        </p:txBody>
      </p:sp>
    </p:spTree>
    <p:extLst>
      <p:ext uri="{BB962C8B-B14F-4D97-AF65-F5344CB8AC3E}">
        <p14:creationId xmlns:p14="http://schemas.microsoft.com/office/powerpoint/2010/main" val="17544094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내 사랑하는 형제들아 속지 말라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Don't be deceived, my dear brothers.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7128760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온갖 좋은 은사와 온전한 선물이 다 위로부터 빛들의 아버지께로부터 내려오나니 그는 변함도 없으시고 회전하는 그림자도 없으시니라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Every good and perfect gift is from above, coming down from the Father of the heavenly lights, who does not change like shifting shadows.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32738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그가 그 피조물 중에 우리로 한 첫 열매가 되게 하시려고 자기의 뜻을 따라 진리의 말씀으로 우리를 낳으셨느니라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He chose to give us birth through the word of truth, that we might be a kind of firstfruits of all he created.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6955394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내 사랑하는 형제들아 너희가 알지니 사람마다 듣기는 속히 하고 말하기는 더디 하며 성내기도 더디 하라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My dear brothers, take note of this: Everyone should be quick to listen, slow to speak and slow to become angry,</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872050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내 형제들아 너희가 여러 가지 시험을 당하거든 온전히 기쁘게 여기라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Consider it pure joy, my brothers, whenever you face trials of many kinds,</a:t>
            </a:r>
            <a:endParaRPr lang="ko-KR" sz="3600" b="1" dirty="0">
              <a:solidFill>
                <a:schemeClr val="bg1"/>
              </a:solidFill>
              <a:latin typeface="+mn-ea"/>
              <a:ea typeface="+mn-ea"/>
            </a:endParaRPr>
          </a:p>
        </p:txBody>
      </p:sp>
    </p:spTree>
    <p:extLst>
      <p:ext uri="{BB962C8B-B14F-4D97-AF65-F5344CB8AC3E}">
        <p14:creationId xmlns:p14="http://schemas.microsoft.com/office/powerpoint/2010/main" val="9518230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20. </a:t>
            </a:r>
            <a:r>
              <a:rPr lang="ko-KR" altLang="en-US" sz="3600" b="1">
                <a:solidFill>
                  <a:schemeClr val="bg1"/>
                </a:solidFill>
                <a:latin typeface="+mn-ea"/>
                <a:ea typeface="+mn-ea"/>
              </a:rPr>
              <a:t>사람이 성내는 것이 하나님의 의를 이루지 못함이라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20. for man's anger does not bring about the righteous life that God desires.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20674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21. </a:t>
            </a:r>
            <a:r>
              <a:rPr lang="ko-KR" altLang="en-US" sz="3600" b="1">
                <a:solidFill>
                  <a:schemeClr val="bg1"/>
                </a:solidFill>
                <a:latin typeface="+mn-ea"/>
                <a:ea typeface="+mn-ea"/>
              </a:rPr>
              <a:t>그러므로 모든 더러운 것과 넘치는 악을 내버리고 너희 영혼을 능히 구원할 바 마음에 심어진 말씀을 온유함으로 받으라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21. Therefore, get rid of all moral filth and the evil that is so prevalent and humbly accept the word planted in you, which can save you.</a:t>
            </a:r>
            <a:endParaRPr lang="ko-KR" sz="3600" b="1" dirty="0">
              <a:solidFill>
                <a:schemeClr val="bg1"/>
              </a:solidFill>
              <a:latin typeface="+mn-ea"/>
              <a:ea typeface="+mn-ea"/>
            </a:endParaRPr>
          </a:p>
        </p:txBody>
      </p:sp>
    </p:spTree>
    <p:extLst>
      <p:ext uri="{BB962C8B-B14F-4D97-AF65-F5344CB8AC3E}">
        <p14:creationId xmlns:p14="http://schemas.microsoft.com/office/powerpoint/2010/main" val="4665063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22. </a:t>
            </a:r>
            <a:r>
              <a:rPr lang="ko-KR" altLang="en-US" sz="3600" b="1">
                <a:solidFill>
                  <a:schemeClr val="bg1"/>
                </a:solidFill>
                <a:latin typeface="+mn-ea"/>
                <a:ea typeface="+mn-ea"/>
              </a:rPr>
              <a:t>너희는 말씀을 행하는 자가 되고 듣기만 하여 자신을 속이는 자가 되지 말라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22. Do not merely listen to the word, and so deceive yourselves. Do what it says.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9761521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23. </a:t>
            </a:r>
            <a:r>
              <a:rPr lang="ko-KR" altLang="en-US" sz="3600" b="1">
                <a:solidFill>
                  <a:schemeClr val="bg1"/>
                </a:solidFill>
                <a:latin typeface="+mn-ea"/>
                <a:ea typeface="+mn-ea"/>
              </a:rPr>
              <a:t>누구든지 말씀을 듣고 행하지 아니하면 그는 거울로 자기의 생긴 얼굴을 보는 사람과 같아서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23. Anyone who listens to the word but does not do what it says is like a man who looks at his face in a mirror</a:t>
            </a:r>
            <a:endParaRPr lang="ko-KR" sz="3600" b="1" dirty="0">
              <a:solidFill>
                <a:schemeClr val="bg1"/>
              </a:solidFill>
              <a:latin typeface="+mn-ea"/>
              <a:ea typeface="+mn-ea"/>
            </a:endParaRPr>
          </a:p>
        </p:txBody>
      </p:sp>
    </p:spTree>
    <p:extLst>
      <p:ext uri="{BB962C8B-B14F-4D97-AF65-F5344CB8AC3E}">
        <p14:creationId xmlns:p14="http://schemas.microsoft.com/office/powerpoint/2010/main" val="15118859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24. </a:t>
            </a:r>
            <a:r>
              <a:rPr lang="ko-KR" altLang="en-US" sz="3600" b="1">
                <a:solidFill>
                  <a:schemeClr val="bg1"/>
                </a:solidFill>
                <a:latin typeface="+mn-ea"/>
                <a:ea typeface="+mn-ea"/>
              </a:rPr>
              <a:t>제 자신을 보고 가서 그 모습이 어떠했는지를 곧 잊어버리거니와</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24. and, after looking at himself, goes away and immediately forgets what he looks like.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5383036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25. </a:t>
            </a:r>
            <a:r>
              <a:rPr lang="ko-KR" altLang="en-US" sz="3600" b="1">
                <a:solidFill>
                  <a:schemeClr val="bg1"/>
                </a:solidFill>
                <a:latin typeface="+mn-ea"/>
                <a:ea typeface="+mn-ea"/>
              </a:rPr>
              <a:t>자유롭게 하는 온전한 율법을 들여다보고 있는 자는 듣고 잊어버리는 자가 아니요 실천하는 자니 이 사람은 그 행하는 일에 복을 받으리라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25. But the man who looks intently into the perfect law that gives freedom, and continues to do this, not forgetting what he has heard, but doing it-he will be blessed in what he does.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9727857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26. </a:t>
            </a:r>
            <a:r>
              <a:rPr lang="ko-KR" altLang="en-US" sz="3600" b="1">
                <a:solidFill>
                  <a:schemeClr val="bg1"/>
                </a:solidFill>
                <a:latin typeface="+mn-ea"/>
                <a:ea typeface="+mn-ea"/>
              </a:rPr>
              <a:t>누구든지 스스로 경건하다 생각하며 자기 혀를 재갈 물리지 아니하고 자기 마음을 속이면 이 사람의 경건은 헛것이라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26. If anyone considers himself religious and yet does not keep a tight rein on his tongue, he deceives himself and his religion is worthless.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2143959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27. </a:t>
            </a:r>
            <a:r>
              <a:rPr lang="ko-KR" altLang="en-US" sz="3600" b="1">
                <a:solidFill>
                  <a:schemeClr val="bg1"/>
                </a:solidFill>
                <a:latin typeface="+mn-ea"/>
                <a:ea typeface="+mn-ea"/>
              </a:rPr>
              <a:t>하나님 아버지 앞에서 정결하고 더러움이 없는 경건은 곧 고아와 과부를 그 환난중에 돌보고 또 자기를 지켜 세속에 물들지 아니하는 그것이니라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27. Religion that God our Father accepts as pure and faultless is this: to look after orphans and widows in their distress and to keep oneself from being polluted by the world.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866929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이는 너희 믿음의 시련이 인내를 만들어 내는 줄 너희가 앎이라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because you know that the testing of your faith develops perseverance.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155150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인내를 온전히 이루라 이는 너희로 온전하고 구비하여 조금도 부족함이 없게 하려 함이라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Perseverance must finish its work so that you may be mature and complete, not lacking anything.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6469352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너희 중에 누구든지 지혜가 부족하거든 모든 사람에게 후히 주시고 꾸짖지 아니하시는 하나님께 구하라 그리하면 주시리라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If any of you lacks wisdom, he should ask God, who gives generously to all without finding fault, and it will be given to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7580252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오직 믿음으로 구하고 조금도 의심하지 말라 의심하는 자는 마치 바람에 밀려 요동하는 바다 물결 같으니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But when he asks, he must believe and not doubt, because he who doubts is like a wave of the sea, blown and tossed by the wind.</a:t>
            </a:r>
            <a:endParaRPr lang="ko-KR" sz="3600" b="1" dirty="0">
              <a:solidFill>
                <a:schemeClr val="bg1"/>
              </a:solidFill>
              <a:latin typeface="+mn-ea"/>
              <a:ea typeface="+mn-ea"/>
            </a:endParaRPr>
          </a:p>
        </p:txBody>
      </p:sp>
    </p:spTree>
    <p:extLst>
      <p:ext uri="{BB962C8B-B14F-4D97-AF65-F5344CB8AC3E}">
        <p14:creationId xmlns:p14="http://schemas.microsoft.com/office/powerpoint/2010/main" val="9120858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이런 사람은 무엇이든지 주께 얻기를 생각하지 말라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That man should not think he will receive anything from the Lord;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139559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두 마음을 품어 모든 일에 정함이 없는 자로다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he is a double-minded man, unstable in all he does.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515660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낮은 형제는 자기의 높음을 자랑하고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The brother in humble circumstances ought to take pride in his high position.</a:t>
            </a:r>
            <a:endParaRPr lang="ko-KR" sz="3600" b="1" dirty="0">
              <a:solidFill>
                <a:schemeClr val="bg1"/>
              </a:solidFill>
              <a:latin typeface="+mn-ea"/>
              <a:ea typeface="+mn-ea"/>
            </a:endParaRPr>
          </a:p>
        </p:txBody>
      </p:sp>
    </p:spTree>
    <p:extLst>
      <p:ext uri="{BB962C8B-B14F-4D97-AF65-F5344CB8AC3E}">
        <p14:creationId xmlns:p14="http://schemas.microsoft.com/office/powerpoint/2010/main" val="943386932"/>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1163</Words>
  <Application>Microsoft Office PowerPoint</Application>
  <PresentationFormat>와이드스크린</PresentationFormat>
  <Paragraphs>27</Paragraphs>
  <Slides>27</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27</vt:i4>
      </vt:variant>
    </vt:vector>
  </HeadingPairs>
  <TitlesOfParts>
    <vt:vector size="32" baseType="lpstr">
      <vt:lpstr>맑은 고딕</vt:lpstr>
      <vt:lpstr>Arial</vt:lpstr>
      <vt:lpstr>Calibri</vt:lpstr>
      <vt:lpstr>Calibri Light</vt:lpstr>
      <vt:lpstr>Office 테마</vt:lpstr>
      <vt:lpstr>1. 하나님과 주 예수 그리스도의 종 야고보는 흩어져 있는 열두 지파에게 문안하노라   1. James, a servant of God and of the Lord Jesus Christ, To the twelve tribes scattered among the nations: Greetings.</vt:lpstr>
      <vt:lpstr>2. 내 형제들아 너희가 여러 가지 시험을 당하거든 온전히 기쁘게 여기라   2. Consider it pure joy, my brothers, whenever you face trials of many kinds,</vt:lpstr>
      <vt:lpstr>3. 이는 너희 믿음의 시련이 인내를 만들어 내는 줄 너희가 앎이라   3. because you know that the testing of your faith develops perseverance.</vt:lpstr>
      <vt:lpstr>4. 인내를 온전히 이루라 이는 너희로 온전하고 구비하여 조금도 부족함이 없게 하려 함이라   4. Perseverance must finish its work so that you may be mature and complete, not lacking anything.</vt:lpstr>
      <vt:lpstr>5. 너희 중에 누구든지 지혜가 부족하거든 모든 사람에게 후히 주시고 꾸짖지 아니하시는 하나님께 구하라 그리하면 주시리라   5. If any of you lacks wisdom, he should ask God, who gives generously to all without finding fault, and it will be given to him.</vt:lpstr>
      <vt:lpstr>6. 오직 믿음으로 구하고 조금도 의심하지 말라 의심하는 자는 마치 바람에 밀려 요동하는 바다 물결 같으니   6. But when he asks, he must believe and not doubt, because he who doubts is like a wave of the sea, blown and tossed by the wind.</vt:lpstr>
      <vt:lpstr>7. 이런 사람은 무엇이든지 주께 얻기를 생각하지 말라   7. That man should not think he will receive anything from the Lord;</vt:lpstr>
      <vt:lpstr>8. 두 마음을 품어 모든 일에 정함이 없는 자로다   8. he is a double-minded man, unstable in all he does.</vt:lpstr>
      <vt:lpstr>9. 낮은 형제는 자기의 높음을 자랑하고   9. The brother in humble circumstances ought to take pride in his high position.</vt:lpstr>
      <vt:lpstr>10. 부한 자는 자기의 낮아짐을 자랑할지니 이는 그가 풀의 꽃과 같이 지나감이라   10. But the one who is rich should take pride in his low position, because he will pass away like a wild flower.</vt:lpstr>
      <vt:lpstr>11. 해가 돋고 뜨거운 바람이 불어 풀을 말리면 꽃이 떨어져 그 모양의 아름다움이 없어지나니 부한 자도 그 행하는 일에 이와 같이 쇠잔하리라   11. For the sun rises with scorching heat and withers the plant; its blossom falls and its beauty is destroyed. In the same way, the rich man will fade away even while he goes about his business.</vt:lpstr>
      <vt:lpstr>12. 시험을 참는 자는 복이 있나니 이는 시련을 견디어 낸 자가 주께서 자기를 사랑하는 자들에게 약속하신 생명의 면류관을 얻을 것이기 때문이라   12. Blessed is the man who perseveres under trial, because when he has stood the test, he will receive the crown of life that God has promised to those who love him.</vt:lpstr>
      <vt:lpstr>13. 사람이 시험을 받을 때에 내가 하나님께 시험을 받는다 하지 말지니 하나님은 악에게 시험을 받지도 아니하시고 친히 아무도 시험하지 아니하시느니라   13. When tempted, no one should say, 'God is tempting me.' For God cannot be tempted by evil, nor does he tempt anyone;</vt:lpstr>
      <vt:lpstr>14. 오직 각 사람이 시험을 받는 것은 자기 욕심에 끌려 미혹됨이니   14. but each one is tempted when, by his own evil desire, he is dragged away and enticed.</vt:lpstr>
      <vt:lpstr>15. 욕심이 잉태한즉 죄를 낳고 죄가 장성한즉 사망을 낳느니라   15. Then, after desire has conceived, it gives birth to sin; and sin, when it is full-grown, gives birth to death.</vt:lpstr>
      <vt:lpstr>16. 내 사랑하는 형제들아 속지 말라   16. Don't be deceived, my dear brothers.</vt:lpstr>
      <vt:lpstr>17. 온갖 좋은 은사와 온전한 선물이 다 위로부터 빛들의 아버지께로부터 내려오나니 그는 변함도 없으시고 회전하는 그림자도 없으시니라   17. Every good and perfect gift is from above, coming down from the Father of the heavenly lights, who does not change like shifting shadows.</vt:lpstr>
      <vt:lpstr>18. 그가 그 피조물 중에 우리로 한 첫 열매가 되게 하시려고 자기의 뜻을 따라 진리의 말씀으로 우리를 낳으셨느니라   18. He chose to give us birth through the word of truth, that we might be a kind of firstfruits of all he created.</vt:lpstr>
      <vt:lpstr>19. 내 사랑하는 형제들아 너희가 알지니 사람마다 듣기는 속히 하고 말하기는 더디 하며 성내기도 더디 하라   19. My dear brothers, take note of this: Everyone should be quick to listen, slow to speak and slow to become angry,</vt:lpstr>
      <vt:lpstr>20. 사람이 성내는 것이 하나님의 의를 이루지 못함이라   20. for man's anger does not bring about the righteous life that God desires.</vt:lpstr>
      <vt:lpstr>21. 그러므로 모든 더러운 것과 넘치는 악을 내버리고 너희 영혼을 능히 구원할 바 마음에 심어진 말씀을 온유함으로 받으라   21. Therefore, get rid of all moral filth and the evil that is so prevalent and humbly accept the word planted in you, which can save you.</vt:lpstr>
      <vt:lpstr>22. 너희는 말씀을 행하는 자가 되고 듣기만 하여 자신을 속이는 자가 되지 말라   22. Do not merely listen to the word, and so deceive yourselves. Do what it says.</vt:lpstr>
      <vt:lpstr>23. 누구든지 말씀을 듣고 행하지 아니하면 그는 거울로 자기의 생긴 얼굴을 보는 사람과 같아서   23. Anyone who listens to the word but does not do what it says is like a man who looks at his face in a mirror</vt:lpstr>
      <vt:lpstr>24. 제 자신을 보고 가서 그 모습이 어떠했는지를 곧 잊어버리거니와   24. and, after looking at himself, goes away and immediately forgets what he looks like.</vt:lpstr>
      <vt:lpstr>25. 자유롭게 하는 온전한 율법을 들여다보고 있는 자는 듣고 잊어버리는 자가 아니요 실천하는 자니 이 사람은 그 행하는 일에 복을 받으리라   25. But the man who looks intently into the perfect law that gives freedom, and continues to do this, not forgetting what he has heard, but doing it-he will be blessed in what he does.</vt:lpstr>
      <vt:lpstr>26. 누구든지 스스로 경건하다 생각하며 자기 혀를 재갈 물리지 아니하고 자기 마음을 속이면 이 사람의 경건은 헛것이라   26. If anyone considers himself religious and yet does not keep a tight rein on his tongue, he deceives himself and his religion is worthless.</vt:lpstr>
      <vt:lpstr>27. 하나님 아버지 앞에서 정결하고 더러움이 없는 경건은 곧 고아와 과부를 그 환난중에 돌보고 또 자기를 지켜 세속에 물들지 아니하는 그것이니라   27. Religion that God our Father accepts as pure and faultless is this: to look after orphans and widows in their distress and to keep oneself from being polluted by the world.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2021-03-11T05:04:27Z</dcterms:modified>
</cp:coreProperties>
</file>