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8739C-EF23-E187-9DDF-B49615E25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A8AB98-4FFB-4B91-85E4-2E237ACE186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A687B-DDDD-1206-C4BD-9A8940ADD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7E79F-3EA7-68E8-BF53-06422EC3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1AAB5-4947-430C-93FB-18DCB9F66DE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0561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22AA1-4637-5335-C421-8CD007C1B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27DA9-9613-4137-B3C8-0C45ED5BE63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1D02A-6AE7-C64E-2B1F-C883D48A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6DE67-E0E6-4CFF-F58B-B7F7451F0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D791E-42E5-4A5F-BD89-F087743B4F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337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06E54-8CEC-4B8F-FBAB-14B4B1546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5C63AC-FDDC-495A-BD1F-9A2C65EC037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0C4D3-64BC-600B-1168-0EF1E62FE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5B5A5-78A3-D7C5-FF2C-04978350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24196-3B86-409B-A41B-EF06461FD3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093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EF7B6-73F0-AEB2-8B4D-4D5FCD034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891568-8BBE-4284-8DA6-C74ADF86189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9BFA6-0EDA-9ECD-5D93-47A6E70A2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EC166-E746-5FD7-1836-C3B84A96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F5D8D-9350-4944-8075-879381EED0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533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92F3D-8012-18AE-30F1-9E80237AA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5EDD7-4402-4228-8881-0A5681C9B0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89990-0EEB-F759-AA7F-DE616F79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14D46-FF12-F48F-3273-F4A934B04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06EFA-DB91-466C-A375-0A1ADEABB3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3369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55B6F9-4246-3501-E1B7-18553ACCA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9BF4F6-FBE5-49A3-BBB6-85E5D1EAD8B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A31D33-1C90-2984-0429-DB9FFA36D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DA8308-D056-EC97-7119-CA0961F2D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68098-E146-4BF5-8EAB-F0D145996E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0437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695E2F9-5F5B-6945-A94F-7BD95BCD3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630028-D2D7-4BF0-B423-42C48364B4E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FE73D3-7BD4-E442-84CE-DCF8D4AC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3CA111-ADF7-E6BC-3FB3-11BB6FF8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7C303-AAA3-4FFD-AD9B-CA0800E51B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986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B74C1BF-9677-D57E-745A-B98F51D3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639BF8-BB32-479E-B37F-339083B88AC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009252A-1BF1-5B19-F747-4C3D68177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F26057-C651-5098-2A7A-6CC94C46B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3B1EC-CA0A-43A9-BE50-1615E90BED1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098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CF09572-3930-C0C5-3A06-216C4D9D5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CB9E8A-B6C5-4095-9D20-AFA0ABF88F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4FB57A-FA1A-6385-7EB8-EB3EE9BFB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A49845-464D-645C-2F69-7A945A511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99338-FEB1-44FC-85E7-EA2A80F747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2784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52A70E-40F3-E975-FB59-4AA2E5EBF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3458A-05A9-403B-8AD2-5406634C7EB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F91BA6A-C097-4236-8B6B-D831551A1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5AAB9D-F2E3-484D-BB0E-0C27C2D77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AB702-D5F6-41C3-B8D2-7184B12F1F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495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F12B319-1D5B-1127-66D4-7D5E966A7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1407A5-2EE3-44CC-BCEF-2D7024DF2A1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D28A863-6F58-2CAB-8DCE-3BE883A1E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EE0FAF-1EA8-F9D1-E4E5-8C1BB56A2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95C94-A0F8-439B-908E-3A875C0529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472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AED1F85-5377-96B3-B0BC-9C09BCFE8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A31A3BD-59E5-D5C1-2853-21DA7432F2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2555A-9BE1-FD44-AF3D-7310CF22E4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38FCD00-9FA1-4ED5-B8F3-8A6E6C07B95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91621-961B-3416-0707-C32D551DB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88CE0-4D1D-57F9-2FE6-C67E5AE4C9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73807EE-08CB-4005-8128-BDE22E4C4D4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F82F653-5F51-0569-6F92-4C97EBE9C5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D1E5E53-C423-4FA1-8E7F-66A49CD7A70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F8370F9-9CCA-DEA7-082B-8410AC4FC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064AB3F-7265-161F-3D4E-B4B78AD408F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BE6538-FFA1-2ED2-60E1-978ED3EBD9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D574685-1BFD-A026-1717-6E0D1E205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21C79DF-755E-7FE5-8929-5569C3CC18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DCA66C7-7274-15F2-BD7C-BAEB5B9708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60D15EC-54FA-980F-5385-A75644DEA5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1ECC1CC9-40FB-AD3F-35FD-14F4F65BDC7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E2F7F23-79E7-7C5D-C0F5-8318E992FB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08FA7FC-077F-67F4-2313-6B2C4A46B6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8F7BBD5-CEC2-D6D1-2A1D-37E281219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05343CC-4205-6C7E-B85F-E839D4EDEC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EFFADFE-BA4F-D371-8807-F772627EC3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327A471-BE4C-ECE1-EE39-A8650000A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A928950-2F75-67D6-D83E-06B8642D301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127B282-6705-A226-4380-99B9875753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F20F180-AB60-E2FD-2E27-61399BC25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E756E96-3F2B-4515-CD32-5C63947835F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B6F6B08-AB96-C92F-26F3-AF3B6F0CD4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BFB8AEC-2568-D60C-81BB-D7F6FC8E45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17941CF5-487C-F644-6ADF-F49B2EC45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DC15A127-2F85-2D17-00BC-39EE308731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D199A90-F351-ECC5-5248-590BC0DDC9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121921D-09FB-CE8E-47CC-37B8A22B36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21898044-2F26-1DC7-9646-A37FF04C05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B3D9EB4-0F61-7F2B-44E3-E1BFC3B6B7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326EA99-BB86-7E5E-A878-CF6B00D22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783D7A2-A364-A2E2-5172-39DE48AE95A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671D6C11-7533-D874-73B8-24C6817E0D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540AA48-8041-0B06-0772-36D314BF41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F839861F-B235-8D0B-DEC7-3F47DC1BB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4CC3584E-90D2-F03A-6381-73ACA4A2C88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67A8D0-C26A-6075-A221-45809C0437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D515BC7-E540-8F62-E894-670C4D2D2F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B0F01BE-1C01-2F20-7B97-57A46CE339A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AD8A67D-1F08-2230-83B0-B45BD8CB3F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746C202-8044-E1F0-CA42-64FF3CBF3B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CDC640C-3508-D9C1-DB72-19139529CF8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B0ABCF02-7198-B586-149F-BDAE38C9A1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37DCDD1-8185-BA60-C454-1E175A7534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9C2463DF-21A5-07E4-C145-151CC70B7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80A69D3-59CF-987D-FBDC-B1E751752CE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6658D66-05FB-0D90-A4FA-F47592FBB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2C97854-D708-9A1B-8912-BB48954B66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5CAF6F1-28B4-1AE0-6122-40D9E37DD69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484BC1A-D27E-426A-B139-9A4AE8519D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2925352-2CA5-9205-97C0-B79686CC1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98DBE67-8CEB-BD69-845B-2D740407B81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19CB9D3A-072D-96E4-A7E3-B8F4179EDD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ED00822-6D06-3417-9B49-5CD2FDD807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22DF925B-DD60-4710-FC7A-91C9E5796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782C514-B8F1-3B12-C9C3-F99681AA7EB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E7A7CDB-863F-5DDE-4199-07726A26AB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CE3AF8E-724A-3C48-CEF8-346D8D17B1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E26C077-A716-EE2D-9A7A-62F46B7027C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78BEAC9-D421-71C3-5E9B-FC070D7A2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E94AFEE-D8DB-7D5B-A108-F97194638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F1CFABA-7000-6959-96DF-FE4E6548FFF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6F5D607C-8D9F-E7DA-DCBA-7EFEE2E312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A922AE7-7264-E86A-FECB-DEA1668006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2009-01-31T15:15:59Z</dcterms:created>
  <dcterms:modified xsi:type="dcterms:W3CDTF">2025-01-08T07:46:55Z</dcterms:modified>
</cp:coreProperties>
</file>