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60" r:id="rId2"/>
    <p:sldId id="461" r:id="rId3"/>
    <p:sldId id="462" r:id="rId4"/>
    <p:sldId id="463" r:id="rId5"/>
    <p:sldId id="464" r:id="rId6"/>
    <p:sldId id="466" r:id="rId7"/>
    <p:sldId id="469" r:id="rId8"/>
    <p:sldId id="468" r:id="rId9"/>
    <p:sldId id="467" r:id="rId10"/>
    <p:sldId id="465" r:id="rId11"/>
  </p:sldIdLst>
  <p:sldSz cx="10287000" cy="1285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50" userDrawn="1">
          <p15:clr>
            <a:srgbClr val="A4A3A4"/>
          </p15:clr>
        </p15:guide>
        <p15:guide id="2" pos="3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4848"/>
    <a:srgbClr val="EC5A5A"/>
    <a:srgbClr val="1C232C"/>
    <a:srgbClr val="181E26"/>
    <a:srgbClr val="F02E2E"/>
    <a:srgbClr val="BF45A5"/>
    <a:srgbClr val="EAEAEA"/>
    <a:srgbClr val="A8289F"/>
    <a:srgbClr val="5A195E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950" y="462"/>
      </p:cViewPr>
      <p:guideLst>
        <p:guide orient="horz" pos="4050"/>
        <p:guide pos="32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04431"/>
            <a:ext cx="8743950" cy="447675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6753821"/>
            <a:ext cx="7715250" cy="3104554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87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7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684610"/>
            <a:ext cx="2218134" cy="1089719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684610"/>
            <a:ext cx="6525816" cy="108971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319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0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205762"/>
            <a:ext cx="8872538" cy="5348882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8605246"/>
            <a:ext cx="8872538" cy="281285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03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4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4612"/>
            <a:ext cx="8872538" cy="24854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152181"/>
            <a:ext cx="4351883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4697015"/>
            <a:ext cx="4351883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152181"/>
            <a:ext cx="4373315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4697015"/>
            <a:ext cx="4373315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1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8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2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851425"/>
            <a:ext cx="5207794" cy="9138047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5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851425"/>
            <a:ext cx="5207794" cy="9138047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39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423047"/>
            <a:ext cx="8872538" cy="815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A2A00-7F38-449A-804E-1B8999120B8E}" type="datetimeFigureOut">
              <a:rPr lang="en-US" smtClean="0"/>
              <a:t>16-Mar-21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69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>
            <a:extLst>
              <a:ext uri="{FF2B5EF4-FFF2-40B4-BE49-F238E27FC236}">
                <a16:creationId xmlns:a16="http://schemas.microsoft.com/office/drawing/2014/main" id="{A740EEA2-8071-41DF-BD0A-978AAFA13938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746BCB68-A21F-4D54-B7AF-4E16AE1F5267}"/>
              </a:ext>
            </a:extLst>
          </p:cNvPr>
          <p:cNvSpPr/>
          <p:nvPr/>
        </p:nvSpPr>
        <p:spPr>
          <a:xfrm rot="16200000">
            <a:off x="-1305711" y="4707074"/>
            <a:ext cx="12898422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66427CD-3BCE-41EC-B180-C6029823B445}"/>
              </a:ext>
            </a:extLst>
          </p:cNvPr>
          <p:cNvSpPr/>
          <p:nvPr/>
        </p:nvSpPr>
        <p:spPr>
          <a:xfrm>
            <a:off x="0" y="4673729"/>
            <a:ext cx="10486168" cy="3511291"/>
          </a:xfrm>
          <a:custGeom>
            <a:avLst/>
            <a:gdLst>
              <a:gd name="connsiteX0" fmla="*/ 0 w 8873319"/>
              <a:gd name="connsiteY0" fmla="*/ 0 h 2971229"/>
              <a:gd name="connsiteX1" fmla="*/ 8873320 w 8873319"/>
              <a:gd name="connsiteY1" fmla="*/ 0 h 2971229"/>
              <a:gd name="connsiteX2" fmla="*/ 8873320 w 8873319"/>
              <a:gd name="connsiteY2" fmla="*/ 2971230 h 2971229"/>
              <a:gd name="connsiteX3" fmla="*/ 0 w 8873319"/>
              <a:gd name="connsiteY3" fmla="*/ 2971230 h 297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3319" h="2971229">
                <a:moveTo>
                  <a:pt x="0" y="0"/>
                </a:moveTo>
                <a:lnTo>
                  <a:pt x="8873320" y="0"/>
                </a:lnTo>
                <a:lnTo>
                  <a:pt x="8873320" y="2971230"/>
                </a:lnTo>
                <a:lnTo>
                  <a:pt x="0" y="2971230"/>
                </a:lnTo>
                <a:close/>
              </a:path>
            </a:pathLst>
          </a:custGeom>
          <a:solidFill>
            <a:srgbClr val="EA4848"/>
          </a:solidFill>
          <a:ln w="80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12C5AA8-719D-460B-8487-641C304EF667}"/>
              </a:ext>
            </a:extLst>
          </p:cNvPr>
          <p:cNvSpPr/>
          <p:nvPr/>
        </p:nvSpPr>
        <p:spPr>
          <a:xfrm>
            <a:off x="467537" y="437054"/>
            <a:ext cx="9369806" cy="12421695"/>
          </a:xfrm>
          <a:custGeom>
            <a:avLst/>
            <a:gdLst>
              <a:gd name="connsiteX0" fmla="*/ 0 w 7928662"/>
              <a:gd name="connsiteY0" fmla="*/ 0 h 8324287"/>
              <a:gd name="connsiteX1" fmla="*/ 7928662 w 7928662"/>
              <a:gd name="connsiteY1" fmla="*/ 0 h 8324287"/>
              <a:gd name="connsiteX2" fmla="*/ 7928662 w 7928662"/>
              <a:gd name="connsiteY2" fmla="*/ 8324287 h 8324287"/>
              <a:gd name="connsiteX3" fmla="*/ 0 w 7928662"/>
              <a:gd name="connsiteY3" fmla="*/ 8324287 h 8324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8324287">
                <a:moveTo>
                  <a:pt x="0" y="0"/>
                </a:moveTo>
                <a:lnTo>
                  <a:pt x="7928662" y="0"/>
                </a:lnTo>
                <a:lnTo>
                  <a:pt x="7928662" y="8324287"/>
                </a:lnTo>
                <a:lnTo>
                  <a:pt x="0" y="8324287"/>
                </a:lnTo>
                <a:close/>
              </a:path>
            </a:pathLst>
          </a:custGeom>
          <a:solidFill>
            <a:schemeClr val="tx2">
              <a:lumMod val="50000"/>
              <a:alpha val="85000"/>
            </a:schemeClr>
          </a:solidFill>
          <a:ln w="8072" cap="flat">
            <a:noFill/>
            <a:prstDash val="solid"/>
            <a:miter/>
          </a:ln>
          <a:effectLst>
            <a:outerShdw blurRad="152400" sx="103000" sy="103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PICTURE">
            <a:extLst>
              <a:ext uri="{FF2B5EF4-FFF2-40B4-BE49-F238E27FC236}">
                <a16:creationId xmlns:a16="http://schemas.microsoft.com/office/drawing/2014/main" id="{17226EE3-4B3B-4AB6-9E47-9B85F9649995}"/>
              </a:ext>
            </a:extLst>
          </p:cNvPr>
          <p:cNvSpPr/>
          <p:nvPr/>
        </p:nvSpPr>
        <p:spPr>
          <a:xfrm>
            <a:off x="467537" y="456105"/>
            <a:ext cx="9369806" cy="4830171"/>
          </a:xfrm>
          <a:custGeom>
            <a:avLst/>
            <a:gdLst>
              <a:gd name="connsiteX0" fmla="*/ 0 w 7928662"/>
              <a:gd name="connsiteY0" fmla="*/ 0 h 3426602"/>
              <a:gd name="connsiteX1" fmla="*/ 7928662 w 7928662"/>
              <a:gd name="connsiteY1" fmla="*/ 0 h 3426602"/>
              <a:gd name="connsiteX2" fmla="*/ 7928662 w 7928662"/>
              <a:gd name="connsiteY2" fmla="*/ 3426603 h 3426602"/>
              <a:gd name="connsiteX3" fmla="*/ 0 w 7928662"/>
              <a:gd name="connsiteY3" fmla="*/ 3426603 h 342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3426602">
                <a:moveTo>
                  <a:pt x="0" y="0"/>
                </a:moveTo>
                <a:lnTo>
                  <a:pt x="7928662" y="0"/>
                </a:lnTo>
                <a:lnTo>
                  <a:pt x="7928662" y="3426603"/>
                </a:lnTo>
                <a:lnTo>
                  <a:pt x="0" y="3426603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75613" b="-115363"/>
            </a:stretch>
          </a:blipFill>
          <a:ln w="8072" cap="flat">
            <a:noFill/>
            <a:prstDash val="solid"/>
            <a:miter/>
          </a:ln>
          <a:effectLst>
            <a:outerShdw blurRad="190500" dist="38100" dir="5400000" sx="102000" sy="102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7E21A095-B16A-4766-9339-1A3312E5FC44}"/>
              </a:ext>
            </a:extLst>
          </p:cNvPr>
          <p:cNvSpPr/>
          <p:nvPr/>
        </p:nvSpPr>
        <p:spPr>
          <a:xfrm>
            <a:off x="467537" y="6009279"/>
            <a:ext cx="9369806" cy="4830171"/>
          </a:xfrm>
          <a:custGeom>
            <a:avLst/>
            <a:gdLst>
              <a:gd name="connsiteX0" fmla="*/ 0 w 7928662"/>
              <a:gd name="connsiteY0" fmla="*/ 0 h 3426602"/>
              <a:gd name="connsiteX1" fmla="*/ 7928662 w 7928662"/>
              <a:gd name="connsiteY1" fmla="*/ 0 h 3426602"/>
              <a:gd name="connsiteX2" fmla="*/ 7928662 w 7928662"/>
              <a:gd name="connsiteY2" fmla="*/ 3426603 h 3426602"/>
              <a:gd name="connsiteX3" fmla="*/ 0 w 7928662"/>
              <a:gd name="connsiteY3" fmla="*/ 3426603 h 342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3426602">
                <a:moveTo>
                  <a:pt x="0" y="0"/>
                </a:moveTo>
                <a:lnTo>
                  <a:pt x="7928662" y="0"/>
                </a:lnTo>
                <a:lnTo>
                  <a:pt x="7928662" y="3426603"/>
                </a:lnTo>
                <a:lnTo>
                  <a:pt x="0" y="3426603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191721" b="745"/>
            </a:stretch>
          </a:blipFill>
          <a:ln w="8072" cap="flat">
            <a:noFill/>
            <a:prstDash val="solid"/>
            <a:miter/>
          </a:ln>
          <a:effectLst>
            <a:outerShdw blurRad="190500" dist="38100" dir="16200000" sx="102000" sy="102000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06CE5C2-55D1-491A-8748-D2B379193CB1}"/>
              </a:ext>
            </a:extLst>
          </p:cNvPr>
          <p:cNvSpPr/>
          <p:nvPr/>
        </p:nvSpPr>
        <p:spPr>
          <a:xfrm>
            <a:off x="458597" y="6005951"/>
            <a:ext cx="9369806" cy="4801749"/>
          </a:xfrm>
          <a:custGeom>
            <a:avLst/>
            <a:gdLst>
              <a:gd name="connsiteX0" fmla="*/ 0 w 7928662"/>
              <a:gd name="connsiteY0" fmla="*/ 0 h 3426602"/>
              <a:gd name="connsiteX1" fmla="*/ 7928662 w 7928662"/>
              <a:gd name="connsiteY1" fmla="*/ 0 h 3426602"/>
              <a:gd name="connsiteX2" fmla="*/ 7928662 w 7928662"/>
              <a:gd name="connsiteY2" fmla="*/ 3426603 h 3426602"/>
              <a:gd name="connsiteX3" fmla="*/ 0 w 7928662"/>
              <a:gd name="connsiteY3" fmla="*/ 3426603 h 342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3426602">
                <a:moveTo>
                  <a:pt x="0" y="0"/>
                </a:moveTo>
                <a:lnTo>
                  <a:pt x="7928662" y="0"/>
                </a:lnTo>
                <a:lnTo>
                  <a:pt x="7928662" y="3426603"/>
                </a:lnTo>
                <a:lnTo>
                  <a:pt x="0" y="3426603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807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4125F1B-4698-46D2-8C8B-3CDF9371508B}"/>
              </a:ext>
            </a:extLst>
          </p:cNvPr>
          <p:cNvGrpSpPr/>
          <p:nvPr/>
        </p:nvGrpSpPr>
        <p:grpSpPr>
          <a:xfrm>
            <a:off x="3603781" y="10477060"/>
            <a:ext cx="3075300" cy="724782"/>
            <a:chOff x="3603781" y="10477060"/>
            <a:chExt cx="3075300" cy="724782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83A154-96A0-43D3-91DA-D812B5DB96D8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1E46AEA-A2C8-4F24-8EDD-F2C4F351EF33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4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34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34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B47AEC1-9154-4CAE-A71C-CF11A7AA5BC5}"/>
              </a:ext>
            </a:extLst>
          </p:cNvPr>
          <p:cNvSpPr/>
          <p:nvPr/>
        </p:nvSpPr>
        <p:spPr>
          <a:xfrm>
            <a:off x="458597" y="441022"/>
            <a:ext cx="9369806" cy="4830171"/>
          </a:xfrm>
          <a:custGeom>
            <a:avLst/>
            <a:gdLst>
              <a:gd name="connsiteX0" fmla="*/ 0 w 7928662"/>
              <a:gd name="connsiteY0" fmla="*/ 0 h 3426602"/>
              <a:gd name="connsiteX1" fmla="*/ 7928662 w 7928662"/>
              <a:gd name="connsiteY1" fmla="*/ 0 h 3426602"/>
              <a:gd name="connsiteX2" fmla="*/ 7928662 w 7928662"/>
              <a:gd name="connsiteY2" fmla="*/ 3426603 h 3426602"/>
              <a:gd name="connsiteX3" fmla="*/ 0 w 7928662"/>
              <a:gd name="connsiteY3" fmla="*/ 3426603 h 342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3426602">
                <a:moveTo>
                  <a:pt x="0" y="0"/>
                </a:moveTo>
                <a:lnTo>
                  <a:pt x="7928662" y="0"/>
                </a:lnTo>
                <a:lnTo>
                  <a:pt x="7928662" y="3426603"/>
                </a:lnTo>
                <a:lnTo>
                  <a:pt x="0" y="3426603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807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100E4A5-84B7-4E30-B228-301AD1164A8B}"/>
              </a:ext>
            </a:extLst>
          </p:cNvPr>
          <p:cNvSpPr txBox="1"/>
          <p:nvPr/>
        </p:nvSpPr>
        <p:spPr>
          <a:xfrm>
            <a:off x="3682281" y="877720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rgbClr val="EA4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C5BC92-7A80-483C-AC36-6853C5E67DC1}"/>
              </a:ext>
            </a:extLst>
          </p:cNvPr>
          <p:cNvSpPr txBox="1"/>
          <p:nvPr/>
        </p:nvSpPr>
        <p:spPr>
          <a:xfrm>
            <a:off x="3818383" y="513254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3" name="Graphic 20">
            <a:extLst>
              <a:ext uri="{FF2B5EF4-FFF2-40B4-BE49-F238E27FC236}">
                <a16:creationId xmlns:a16="http://schemas.microsoft.com/office/drawing/2014/main" id="{FCB07A3D-4BA3-4E02-901D-77EAA8565E04}"/>
              </a:ext>
            </a:extLst>
          </p:cNvPr>
          <p:cNvSpPr/>
          <p:nvPr/>
        </p:nvSpPr>
        <p:spPr>
          <a:xfrm>
            <a:off x="817562" y="7421666"/>
            <a:ext cx="5021139" cy="1304931"/>
          </a:xfrm>
          <a:custGeom>
            <a:avLst/>
            <a:gdLst>
              <a:gd name="connsiteX0" fmla="*/ 5317034 w 5317033"/>
              <a:gd name="connsiteY0" fmla="*/ 1304932 h 1304931"/>
              <a:gd name="connsiteX1" fmla="*/ 0 w 5317033"/>
              <a:gd name="connsiteY1" fmla="*/ 1304932 h 1304931"/>
              <a:gd name="connsiteX2" fmla="*/ 0 w 5317033"/>
              <a:gd name="connsiteY2" fmla="*/ 0 h 1304931"/>
              <a:gd name="connsiteX3" fmla="*/ 5015868 w 5317033"/>
              <a:gd name="connsiteY3" fmla="*/ 0 h 13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7033" h="1304931">
                <a:moveTo>
                  <a:pt x="5317034" y="1304932"/>
                </a:moveTo>
                <a:lnTo>
                  <a:pt x="0" y="1304932"/>
                </a:lnTo>
                <a:lnTo>
                  <a:pt x="0" y="0"/>
                </a:lnTo>
                <a:lnTo>
                  <a:pt x="5015868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538704-9CD2-4455-BB8F-86A3E446CF72}"/>
              </a:ext>
            </a:extLst>
          </p:cNvPr>
          <p:cNvSpPr txBox="1"/>
          <p:nvPr/>
        </p:nvSpPr>
        <p:spPr>
          <a:xfrm>
            <a:off x="882855" y="7431030"/>
            <a:ext cx="452078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Brand New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0BA002D-1F65-43F5-ACC9-D81E4F2BC69F}"/>
              </a:ext>
            </a:extLst>
          </p:cNvPr>
          <p:cNvSpPr txBox="1"/>
          <p:nvPr/>
        </p:nvSpPr>
        <p:spPr>
          <a:xfrm>
            <a:off x="936397" y="8665483"/>
            <a:ext cx="37261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12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Template.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B159B92-7CB5-41BB-A6CA-4569780A8B3A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8" name="Graphic 28">
              <a:extLst>
                <a:ext uri="{FF2B5EF4-FFF2-40B4-BE49-F238E27FC236}">
                  <a16:creationId xmlns:a16="http://schemas.microsoft.com/office/drawing/2014/main" id="{DD23F0CE-1FA5-4496-A483-BCD0EF3D0F56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7BBEFCE-B0AF-4C02-8B4F-46C3F887806A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0CFBB79-2E16-402F-86C1-CCDAEA697380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9" name="Graphic 29">
              <a:extLst>
                <a:ext uri="{FF2B5EF4-FFF2-40B4-BE49-F238E27FC236}">
                  <a16:creationId xmlns:a16="http://schemas.microsoft.com/office/drawing/2014/main" id="{B957E900-A76E-4693-B6EA-70EDFA4E68A7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ED2C36D7-A2FF-4E6E-B480-286893E8D774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83C2BD5-E62E-4383-8350-A841A302D31F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0" name="Graphic 27">
              <a:extLst>
                <a:ext uri="{FF2B5EF4-FFF2-40B4-BE49-F238E27FC236}">
                  <a16:creationId xmlns:a16="http://schemas.microsoft.com/office/drawing/2014/main" id="{D77F205B-6809-4F0B-854D-E1C88B894807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A7114B6-8119-48AE-B548-D76F24199B6E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2" name="Graphic 27">
                <a:extLst>
                  <a:ext uri="{FF2B5EF4-FFF2-40B4-BE49-F238E27FC236}">
                    <a16:creationId xmlns:a16="http://schemas.microsoft.com/office/drawing/2014/main" id="{04BF98D8-FF80-4E90-A4BE-EBE5A21F25ED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03AC1B0-150A-4620-9409-68E570B1EACB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4BC545C-A76B-4F88-8100-3C5461102760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ACAA2F1F-4020-4140-B3C7-263D9CF58DE4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01DFFD0-397D-494E-B61A-89340C37C913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CE97DC0-42D8-46B7-B6B5-986023B2B90D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BF515F3A-71DF-4306-B8C3-B6FDC6352D8F}"/>
              </a:ext>
            </a:extLst>
          </p:cNvPr>
          <p:cNvSpPr/>
          <p:nvPr/>
        </p:nvSpPr>
        <p:spPr>
          <a:xfrm>
            <a:off x="936397" y="9421742"/>
            <a:ext cx="83058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magna. </a:t>
            </a:r>
          </a:p>
        </p:txBody>
      </p:sp>
      <p:sp>
        <p:nvSpPr>
          <p:cNvPr id="43" name="Graphic 53" descr="Arrow Slight curve">
            <a:extLst>
              <a:ext uri="{FF2B5EF4-FFF2-40B4-BE49-F238E27FC236}">
                <a16:creationId xmlns:a16="http://schemas.microsoft.com/office/drawing/2014/main" id="{03331B96-401A-47CC-8FE2-9699713FA2AF}"/>
              </a:ext>
            </a:extLst>
          </p:cNvPr>
          <p:cNvSpPr/>
          <p:nvPr/>
        </p:nvSpPr>
        <p:spPr>
          <a:xfrm>
            <a:off x="8789744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60" name="Graphic 3">
            <a:extLst>
              <a:ext uri="{FF2B5EF4-FFF2-40B4-BE49-F238E27FC236}">
                <a16:creationId xmlns:a16="http://schemas.microsoft.com/office/drawing/2014/main" id="{1E4043EC-B789-4AEB-84F2-6EDA347FC5A0}"/>
              </a:ext>
            </a:extLst>
          </p:cNvPr>
          <p:cNvGrpSpPr/>
          <p:nvPr/>
        </p:nvGrpSpPr>
        <p:grpSpPr>
          <a:xfrm>
            <a:off x="7089383" y="2972600"/>
            <a:ext cx="2546883" cy="2165537"/>
            <a:chOff x="6964786" y="4810083"/>
            <a:chExt cx="1804731" cy="1534508"/>
          </a:xfrm>
          <a:solidFill>
            <a:schemeClr val="accent1"/>
          </a:solidFill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A340F85-E856-4168-BB63-728F646F06A7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A9C4D80-CEF0-49D0-B9B8-E825D4F3AEA9}"/>
                </a:ext>
              </a:extLst>
            </p:cNvPr>
            <p:cNvSpPr txBox="1"/>
            <p:nvPr/>
          </p:nvSpPr>
          <p:spPr>
            <a:xfrm>
              <a:off x="7717788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A1B733B-26C8-4972-A00E-D478542F513F}"/>
                </a:ext>
              </a:extLst>
            </p:cNvPr>
            <p:cNvSpPr txBox="1"/>
            <p:nvPr/>
          </p:nvSpPr>
          <p:spPr>
            <a:xfrm>
              <a:off x="7833635" y="5850867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9527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>
            <a:extLst>
              <a:ext uri="{FF2B5EF4-FFF2-40B4-BE49-F238E27FC236}">
                <a16:creationId xmlns:a16="http://schemas.microsoft.com/office/drawing/2014/main" id="{A740EEA2-8071-41DF-BD0A-978AAFA13938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746BCB68-A21F-4D54-B7AF-4E16AE1F5267}"/>
              </a:ext>
            </a:extLst>
          </p:cNvPr>
          <p:cNvSpPr/>
          <p:nvPr/>
        </p:nvSpPr>
        <p:spPr>
          <a:xfrm rot="16200000">
            <a:off x="-1305711" y="4707074"/>
            <a:ext cx="12898422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66427CD-3BCE-41EC-B180-C6029823B445}"/>
              </a:ext>
            </a:extLst>
          </p:cNvPr>
          <p:cNvSpPr/>
          <p:nvPr/>
        </p:nvSpPr>
        <p:spPr>
          <a:xfrm>
            <a:off x="0" y="4673729"/>
            <a:ext cx="10486168" cy="3511291"/>
          </a:xfrm>
          <a:custGeom>
            <a:avLst/>
            <a:gdLst>
              <a:gd name="connsiteX0" fmla="*/ 0 w 8873319"/>
              <a:gd name="connsiteY0" fmla="*/ 0 h 2971229"/>
              <a:gd name="connsiteX1" fmla="*/ 8873320 w 8873319"/>
              <a:gd name="connsiteY1" fmla="*/ 0 h 2971229"/>
              <a:gd name="connsiteX2" fmla="*/ 8873320 w 8873319"/>
              <a:gd name="connsiteY2" fmla="*/ 2971230 h 2971229"/>
              <a:gd name="connsiteX3" fmla="*/ 0 w 8873319"/>
              <a:gd name="connsiteY3" fmla="*/ 2971230 h 297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3319" h="2971229">
                <a:moveTo>
                  <a:pt x="0" y="0"/>
                </a:moveTo>
                <a:lnTo>
                  <a:pt x="8873320" y="0"/>
                </a:lnTo>
                <a:lnTo>
                  <a:pt x="8873320" y="2971230"/>
                </a:lnTo>
                <a:lnTo>
                  <a:pt x="0" y="2971230"/>
                </a:lnTo>
                <a:close/>
              </a:path>
            </a:pathLst>
          </a:custGeom>
          <a:solidFill>
            <a:srgbClr val="EA4848"/>
          </a:solidFill>
          <a:ln w="807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12C5AA8-719D-460B-8487-641C304EF667}"/>
              </a:ext>
            </a:extLst>
          </p:cNvPr>
          <p:cNvSpPr/>
          <p:nvPr/>
        </p:nvSpPr>
        <p:spPr>
          <a:xfrm>
            <a:off x="467537" y="437054"/>
            <a:ext cx="9369806" cy="12421695"/>
          </a:xfrm>
          <a:custGeom>
            <a:avLst/>
            <a:gdLst>
              <a:gd name="connsiteX0" fmla="*/ 0 w 7928662"/>
              <a:gd name="connsiteY0" fmla="*/ 0 h 8324287"/>
              <a:gd name="connsiteX1" fmla="*/ 7928662 w 7928662"/>
              <a:gd name="connsiteY1" fmla="*/ 0 h 8324287"/>
              <a:gd name="connsiteX2" fmla="*/ 7928662 w 7928662"/>
              <a:gd name="connsiteY2" fmla="*/ 8324287 h 8324287"/>
              <a:gd name="connsiteX3" fmla="*/ 0 w 7928662"/>
              <a:gd name="connsiteY3" fmla="*/ 8324287 h 8324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8324287">
                <a:moveTo>
                  <a:pt x="0" y="0"/>
                </a:moveTo>
                <a:lnTo>
                  <a:pt x="7928662" y="0"/>
                </a:lnTo>
                <a:lnTo>
                  <a:pt x="7928662" y="8324287"/>
                </a:lnTo>
                <a:lnTo>
                  <a:pt x="0" y="8324287"/>
                </a:lnTo>
                <a:close/>
              </a:path>
            </a:pathLst>
          </a:custGeom>
          <a:solidFill>
            <a:schemeClr val="tx2">
              <a:lumMod val="50000"/>
              <a:alpha val="85000"/>
            </a:schemeClr>
          </a:solidFill>
          <a:ln w="8072" cap="flat">
            <a:noFill/>
            <a:prstDash val="solid"/>
            <a:miter/>
          </a:ln>
          <a:effectLst>
            <a:outerShdw blurRad="152400" sx="103000" sy="103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PICTURE">
            <a:extLst>
              <a:ext uri="{FF2B5EF4-FFF2-40B4-BE49-F238E27FC236}">
                <a16:creationId xmlns:a16="http://schemas.microsoft.com/office/drawing/2014/main" id="{17226EE3-4B3B-4AB6-9E47-9B85F9649995}"/>
              </a:ext>
            </a:extLst>
          </p:cNvPr>
          <p:cNvSpPr/>
          <p:nvPr/>
        </p:nvSpPr>
        <p:spPr>
          <a:xfrm>
            <a:off x="467537" y="456105"/>
            <a:ext cx="9369806" cy="4830171"/>
          </a:xfrm>
          <a:custGeom>
            <a:avLst/>
            <a:gdLst>
              <a:gd name="connsiteX0" fmla="*/ 0 w 7928662"/>
              <a:gd name="connsiteY0" fmla="*/ 0 h 3426602"/>
              <a:gd name="connsiteX1" fmla="*/ 7928662 w 7928662"/>
              <a:gd name="connsiteY1" fmla="*/ 0 h 3426602"/>
              <a:gd name="connsiteX2" fmla="*/ 7928662 w 7928662"/>
              <a:gd name="connsiteY2" fmla="*/ 3426603 h 3426602"/>
              <a:gd name="connsiteX3" fmla="*/ 0 w 7928662"/>
              <a:gd name="connsiteY3" fmla="*/ 3426603 h 342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3426602">
                <a:moveTo>
                  <a:pt x="0" y="0"/>
                </a:moveTo>
                <a:lnTo>
                  <a:pt x="7928662" y="0"/>
                </a:lnTo>
                <a:lnTo>
                  <a:pt x="7928662" y="3426603"/>
                </a:lnTo>
                <a:lnTo>
                  <a:pt x="0" y="3426603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32088" b="-158888"/>
            </a:stretch>
          </a:blipFill>
          <a:ln w="8072" cap="flat">
            <a:noFill/>
            <a:prstDash val="solid"/>
            <a:miter/>
          </a:ln>
          <a:effectLst>
            <a:outerShdw blurRad="190500" dist="38100" dir="5400000" sx="102000" sy="102000" algn="t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7E21A095-B16A-4766-9339-1A3312E5FC44}"/>
              </a:ext>
            </a:extLst>
          </p:cNvPr>
          <p:cNvSpPr/>
          <p:nvPr/>
        </p:nvSpPr>
        <p:spPr>
          <a:xfrm>
            <a:off x="467537" y="6009279"/>
            <a:ext cx="9369806" cy="4830171"/>
          </a:xfrm>
          <a:custGeom>
            <a:avLst/>
            <a:gdLst>
              <a:gd name="connsiteX0" fmla="*/ 0 w 7928662"/>
              <a:gd name="connsiteY0" fmla="*/ 0 h 3426602"/>
              <a:gd name="connsiteX1" fmla="*/ 7928662 w 7928662"/>
              <a:gd name="connsiteY1" fmla="*/ 0 h 3426602"/>
              <a:gd name="connsiteX2" fmla="*/ 7928662 w 7928662"/>
              <a:gd name="connsiteY2" fmla="*/ 3426603 h 3426602"/>
              <a:gd name="connsiteX3" fmla="*/ 0 w 7928662"/>
              <a:gd name="connsiteY3" fmla="*/ 3426603 h 342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3426602">
                <a:moveTo>
                  <a:pt x="0" y="0"/>
                </a:moveTo>
                <a:lnTo>
                  <a:pt x="7928662" y="0"/>
                </a:lnTo>
                <a:lnTo>
                  <a:pt x="7928662" y="3426603"/>
                </a:lnTo>
                <a:lnTo>
                  <a:pt x="0" y="3426603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145557" b="-45419"/>
            </a:stretch>
          </a:blipFill>
          <a:ln w="8072" cap="flat">
            <a:noFill/>
            <a:prstDash val="solid"/>
            <a:miter/>
          </a:ln>
          <a:effectLst>
            <a:outerShdw blurRad="190500" dist="38100" dir="16200000" sx="102000" sy="102000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06CE5C2-55D1-491A-8748-D2B379193CB1}"/>
              </a:ext>
            </a:extLst>
          </p:cNvPr>
          <p:cNvSpPr/>
          <p:nvPr/>
        </p:nvSpPr>
        <p:spPr>
          <a:xfrm>
            <a:off x="458597" y="6005951"/>
            <a:ext cx="9369806" cy="4801749"/>
          </a:xfrm>
          <a:custGeom>
            <a:avLst/>
            <a:gdLst>
              <a:gd name="connsiteX0" fmla="*/ 0 w 7928662"/>
              <a:gd name="connsiteY0" fmla="*/ 0 h 3426602"/>
              <a:gd name="connsiteX1" fmla="*/ 7928662 w 7928662"/>
              <a:gd name="connsiteY1" fmla="*/ 0 h 3426602"/>
              <a:gd name="connsiteX2" fmla="*/ 7928662 w 7928662"/>
              <a:gd name="connsiteY2" fmla="*/ 3426603 h 3426602"/>
              <a:gd name="connsiteX3" fmla="*/ 0 w 7928662"/>
              <a:gd name="connsiteY3" fmla="*/ 3426603 h 342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3426602">
                <a:moveTo>
                  <a:pt x="0" y="0"/>
                </a:moveTo>
                <a:lnTo>
                  <a:pt x="7928662" y="0"/>
                </a:lnTo>
                <a:lnTo>
                  <a:pt x="7928662" y="3426603"/>
                </a:lnTo>
                <a:lnTo>
                  <a:pt x="0" y="3426603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807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4125F1B-4698-46D2-8C8B-3CDF9371508B}"/>
              </a:ext>
            </a:extLst>
          </p:cNvPr>
          <p:cNvGrpSpPr/>
          <p:nvPr/>
        </p:nvGrpSpPr>
        <p:grpSpPr>
          <a:xfrm>
            <a:off x="3603781" y="10477060"/>
            <a:ext cx="3075300" cy="724782"/>
            <a:chOff x="3603781" y="10477060"/>
            <a:chExt cx="3075300" cy="724782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83A154-96A0-43D3-91DA-D812B5DB96D8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1E46AEA-A2C8-4F24-8EDD-F2C4F351EF33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4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34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34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B47AEC1-9154-4CAE-A71C-CF11A7AA5BC5}"/>
              </a:ext>
            </a:extLst>
          </p:cNvPr>
          <p:cNvSpPr/>
          <p:nvPr/>
        </p:nvSpPr>
        <p:spPr>
          <a:xfrm>
            <a:off x="458597" y="441022"/>
            <a:ext cx="9369806" cy="4830171"/>
          </a:xfrm>
          <a:custGeom>
            <a:avLst/>
            <a:gdLst>
              <a:gd name="connsiteX0" fmla="*/ 0 w 7928662"/>
              <a:gd name="connsiteY0" fmla="*/ 0 h 3426602"/>
              <a:gd name="connsiteX1" fmla="*/ 7928662 w 7928662"/>
              <a:gd name="connsiteY1" fmla="*/ 0 h 3426602"/>
              <a:gd name="connsiteX2" fmla="*/ 7928662 w 7928662"/>
              <a:gd name="connsiteY2" fmla="*/ 3426603 h 3426602"/>
              <a:gd name="connsiteX3" fmla="*/ 0 w 7928662"/>
              <a:gd name="connsiteY3" fmla="*/ 3426603 h 342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662" h="3426602">
                <a:moveTo>
                  <a:pt x="0" y="0"/>
                </a:moveTo>
                <a:lnTo>
                  <a:pt x="7928662" y="0"/>
                </a:lnTo>
                <a:lnTo>
                  <a:pt x="7928662" y="3426603"/>
                </a:lnTo>
                <a:lnTo>
                  <a:pt x="0" y="3426603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807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100E4A5-84B7-4E30-B228-301AD1164A8B}"/>
              </a:ext>
            </a:extLst>
          </p:cNvPr>
          <p:cNvSpPr txBox="1"/>
          <p:nvPr/>
        </p:nvSpPr>
        <p:spPr>
          <a:xfrm>
            <a:off x="3682281" y="877720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rgbClr val="EA4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C5BC92-7A80-483C-AC36-6853C5E67DC1}"/>
              </a:ext>
            </a:extLst>
          </p:cNvPr>
          <p:cNvSpPr txBox="1"/>
          <p:nvPr/>
        </p:nvSpPr>
        <p:spPr>
          <a:xfrm>
            <a:off x="3818383" y="513254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3" name="Graphic 20">
            <a:extLst>
              <a:ext uri="{FF2B5EF4-FFF2-40B4-BE49-F238E27FC236}">
                <a16:creationId xmlns:a16="http://schemas.microsoft.com/office/drawing/2014/main" id="{FCB07A3D-4BA3-4E02-901D-77EAA8565E04}"/>
              </a:ext>
            </a:extLst>
          </p:cNvPr>
          <p:cNvSpPr/>
          <p:nvPr/>
        </p:nvSpPr>
        <p:spPr>
          <a:xfrm>
            <a:off x="817562" y="7421666"/>
            <a:ext cx="3444603" cy="1304931"/>
          </a:xfrm>
          <a:custGeom>
            <a:avLst/>
            <a:gdLst>
              <a:gd name="connsiteX0" fmla="*/ 5317034 w 5317033"/>
              <a:gd name="connsiteY0" fmla="*/ 1304932 h 1304931"/>
              <a:gd name="connsiteX1" fmla="*/ 0 w 5317033"/>
              <a:gd name="connsiteY1" fmla="*/ 1304932 h 1304931"/>
              <a:gd name="connsiteX2" fmla="*/ 0 w 5317033"/>
              <a:gd name="connsiteY2" fmla="*/ 0 h 1304931"/>
              <a:gd name="connsiteX3" fmla="*/ 5015868 w 5317033"/>
              <a:gd name="connsiteY3" fmla="*/ 0 h 13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7033" h="1304931">
                <a:moveTo>
                  <a:pt x="5317034" y="1304932"/>
                </a:moveTo>
                <a:lnTo>
                  <a:pt x="0" y="1304932"/>
                </a:lnTo>
                <a:lnTo>
                  <a:pt x="0" y="0"/>
                </a:lnTo>
                <a:lnTo>
                  <a:pt x="5015868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538704-9CD2-4455-BB8F-86A3E446CF72}"/>
              </a:ext>
            </a:extLst>
          </p:cNvPr>
          <p:cNvSpPr txBox="1"/>
          <p:nvPr/>
        </p:nvSpPr>
        <p:spPr>
          <a:xfrm>
            <a:off x="904438" y="7431030"/>
            <a:ext cx="293862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Grab It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0BA002D-1F65-43F5-ACC9-D81E4F2BC69F}"/>
              </a:ext>
            </a:extLst>
          </p:cNvPr>
          <p:cNvSpPr txBox="1"/>
          <p:nvPr/>
        </p:nvSpPr>
        <p:spPr>
          <a:xfrm>
            <a:off x="936397" y="8665483"/>
            <a:ext cx="18593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12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Now.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B159B92-7CB5-41BB-A6CA-4569780A8B3A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8" name="Graphic 28">
              <a:extLst>
                <a:ext uri="{FF2B5EF4-FFF2-40B4-BE49-F238E27FC236}">
                  <a16:creationId xmlns:a16="http://schemas.microsoft.com/office/drawing/2014/main" id="{DD23F0CE-1FA5-4496-A483-BCD0EF3D0F56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7BBEFCE-B0AF-4C02-8B4F-46C3F887806A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0CFBB79-2E16-402F-86C1-CCDAEA697380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9" name="Graphic 29">
              <a:extLst>
                <a:ext uri="{FF2B5EF4-FFF2-40B4-BE49-F238E27FC236}">
                  <a16:creationId xmlns:a16="http://schemas.microsoft.com/office/drawing/2014/main" id="{B957E900-A76E-4693-B6EA-70EDFA4E68A7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ED2C36D7-A2FF-4E6E-B480-286893E8D774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83C2BD5-E62E-4383-8350-A841A302D31F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0" name="Graphic 27">
              <a:extLst>
                <a:ext uri="{FF2B5EF4-FFF2-40B4-BE49-F238E27FC236}">
                  <a16:creationId xmlns:a16="http://schemas.microsoft.com/office/drawing/2014/main" id="{D77F205B-6809-4F0B-854D-E1C88B894807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A7114B6-8119-48AE-B548-D76F24199B6E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2" name="Graphic 27">
                <a:extLst>
                  <a:ext uri="{FF2B5EF4-FFF2-40B4-BE49-F238E27FC236}">
                    <a16:creationId xmlns:a16="http://schemas.microsoft.com/office/drawing/2014/main" id="{04BF98D8-FF80-4E90-A4BE-EBE5A21F25ED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03AC1B0-150A-4620-9409-68E570B1EACB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4BC545C-A76B-4F88-8100-3C5461102760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ACAA2F1F-4020-4140-B3C7-263D9CF58DE4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01DFFD0-397D-494E-B61A-89340C37C913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CE97DC0-42D8-46B7-B6B5-986023B2B90D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BF515F3A-71DF-4306-B8C3-B6FDC6352D8F}"/>
              </a:ext>
            </a:extLst>
          </p:cNvPr>
          <p:cNvSpPr/>
          <p:nvPr/>
        </p:nvSpPr>
        <p:spPr>
          <a:xfrm>
            <a:off x="936397" y="9421742"/>
            <a:ext cx="83058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magna. </a:t>
            </a:r>
          </a:p>
        </p:txBody>
      </p:sp>
      <p:grpSp>
        <p:nvGrpSpPr>
          <p:cNvPr id="60" name="Graphic 3">
            <a:extLst>
              <a:ext uri="{FF2B5EF4-FFF2-40B4-BE49-F238E27FC236}">
                <a16:creationId xmlns:a16="http://schemas.microsoft.com/office/drawing/2014/main" id="{1E4043EC-B789-4AEB-84F2-6EDA347FC5A0}"/>
              </a:ext>
            </a:extLst>
          </p:cNvPr>
          <p:cNvGrpSpPr/>
          <p:nvPr/>
        </p:nvGrpSpPr>
        <p:grpSpPr>
          <a:xfrm>
            <a:off x="7089383" y="2972600"/>
            <a:ext cx="2546883" cy="2165537"/>
            <a:chOff x="6964786" y="4810083"/>
            <a:chExt cx="1804731" cy="1534508"/>
          </a:xfrm>
          <a:solidFill>
            <a:schemeClr val="accent1"/>
          </a:solidFill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A340F85-E856-4168-BB63-728F646F06A7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A9C4D80-CEF0-49D0-B9B8-E825D4F3AEA9}"/>
                </a:ext>
              </a:extLst>
            </p:cNvPr>
            <p:cNvSpPr txBox="1"/>
            <p:nvPr/>
          </p:nvSpPr>
          <p:spPr>
            <a:xfrm>
              <a:off x="7717788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UP TO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A1B733B-26C8-4972-A00E-D478542F513F}"/>
                </a:ext>
              </a:extLst>
            </p:cNvPr>
            <p:cNvSpPr txBox="1"/>
            <p:nvPr/>
          </p:nvSpPr>
          <p:spPr>
            <a:xfrm>
              <a:off x="7833635" y="5850867"/>
              <a:ext cx="935882" cy="49372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sz="48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OFF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405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03F98C-7C70-4FB5-AC5A-F89CC0765D17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3AD801A-8CE9-4FE0-BE79-08E895035CFE}"/>
              </a:ext>
            </a:extLst>
          </p:cNvPr>
          <p:cNvSpPr/>
          <p:nvPr/>
        </p:nvSpPr>
        <p:spPr>
          <a:xfrm rot="16200000">
            <a:off x="-3363650" y="4646115"/>
            <a:ext cx="12858032" cy="3565799"/>
          </a:xfrm>
          <a:custGeom>
            <a:avLst/>
            <a:gdLst>
              <a:gd name="connsiteX0" fmla="*/ 0 w 10648951"/>
              <a:gd name="connsiteY0" fmla="*/ 0 h 3565799"/>
              <a:gd name="connsiteX1" fmla="*/ 10648951 w 10648951"/>
              <a:gd name="connsiteY1" fmla="*/ 0 h 3565799"/>
              <a:gd name="connsiteX2" fmla="*/ 10648951 w 10648951"/>
              <a:gd name="connsiteY2" fmla="*/ 3565800 h 3565799"/>
              <a:gd name="connsiteX3" fmla="*/ 0 w 10648951"/>
              <a:gd name="connsiteY3" fmla="*/ 3565800 h 356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48951" h="3565799">
                <a:moveTo>
                  <a:pt x="0" y="0"/>
                </a:moveTo>
                <a:lnTo>
                  <a:pt x="10648951" y="0"/>
                </a:lnTo>
                <a:lnTo>
                  <a:pt x="10648951" y="3565800"/>
                </a:lnTo>
                <a:lnTo>
                  <a:pt x="0" y="3565800"/>
                </a:lnTo>
                <a:close/>
              </a:path>
            </a:pathLst>
          </a:custGeom>
          <a:solidFill>
            <a:srgbClr val="EA4848"/>
          </a:solidFill>
          <a:ln w="968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26283681-131C-417E-9480-6E71D9635291}"/>
              </a:ext>
            </a:extLst>
          </p:cNvPr>
          <p:cNvSpPr/>
          <p:nvPr/>
        </p:nvSpPr>
        <p:spPr>
          <a:xfrm>
            <a:off x="0" y="4707074"/>
            <a:ext cx="10287000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6">
            <a:extLst>
              <a:ext uri="{FF2B5EF4-FFF2-40B4-BE49-F238E27FC236}">
                <a16:creationId xmlns:a16="http://schemas.microsoft.com/office/drawing/2014/main" id="{EEBB7131-EDB8-46C0-A3AA-E642468F9222}"/>
              </a:ext>
            </a:extLst>
          </p:cNvPr>
          <p:cNvGrpSpPr/>
          <p:nvPr/>
        </p:nvGrpSpPr>
        <p:grpSpPr>
          <a:xfrm>
            <a:off x="5090801" y="1695451"/>
            <a:ext cx="4647167" cy="9468800"/>
            <a:chOff x="5090801" y="2547575"/>
            <a:chExt cx="4647167" cy="7764551"/>
          </a:xfrm>
          <a:solidFill>
            <a:schemeClr val="accent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85ED291-A950-44EB-9541-C42BEEE00F30}"/>
                </a:ext>
              </a:extLst>
            </p:cNvPr>
            <p:cNvSpPr/>
            <p:nvPr/>
          </p:nvSpPr>
          <p:spPr>
            <a:xfrm rot="-10800000">
              <a:off x="5090801" y="2547685"/>
              <a:ext cx="4647167" cy="7764334"/>
            </a:xfrm>
            <a:custGeom>
              <a:avLst/>
              <a:gdLst>
                <a:gd name="connsiteX0" fmla="*/ 0 w 4647167"/>
                <a:gd name="connsiteY0" fmla="*/ 0 h 7764334"/>
                <a:gd name="connsiteX1" fmla="*/ 4647167 w 4647167"/>
                <a:gd name="connsiteY1" fmla="*/ 0 h 7764334"/>
                <a:gd name="connsiteX2" fmla="*/ 4647167 w 4647167"/>
                <a:gd name="connsiteY2" fmla="*/ 7764335 h 7764334"/>
                <a:gd name="connsiteX3" fmla="*/ 0 w 4647167"/>
                <a:gd name="connsiteY3" fmla="*/ 7764335 h 776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7167" h="7764334">
                  <a:moveTo>
                    <a:pt x="0" y="0"/>
                  </a:moveTo>
                  <a:lnTo>
                    <a:pt x="4647167" y="0"/>
                  </a:lnTo>
                  <a:lnTo>
                    <a:pt x="4647167" y="7764335"/>
                  </a:lnTo>
                  <a:lnTo>
                    <a:pt x="0" y="776433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684" cap="flat">
              <a:noFill/>
              <a:prstDash val="solid"/>
              <a:miter/>
            </a:ln>
            <a:effectLst>
              <a:outerShdw blurRad="1778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" name="Graphic 6">
              <a:extLst>
                <a:ext uri="{FF2B5EF4-FFF2-40B4-BE49-F238E27FC236}">
                  <a16:creationId xmlns:a16="http://schemas.microsoft.com/office/drawing/2014/main" id="{EEBB7131-EDB8-46C0-A3AA-E642468F9222}"/>
                </a:ext>
              </a:extLst>
            </p:cNvPr>
            <p:cNvGrpSpPr/>
            <p:nvPr/>
          </p:nvGrpSpPr>
          <p:grpSpPr>
            <a:xfrm>
              <a:off x="6697429" y="2547575"/>
              <a:ext cx="1556161" cy="7764551"/>
              <a:chOff x="6697429" y="2547575"/>
              <a:chExt cx="1556161" cy="7764551"/>
            </a:xfrm>
            <a:solidFill>
              <a:srgbClr val="2AFCFF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3A583E7-3CE1-49DB-A92E-21ECC73A314E}"/>
                  </a:ext>
                </a:extLst>
              </p:cNvPr>
              <p:cNvSpPr/>
              <p:nvPr/>
            </p:nvSpPr>
            <p:spPr>
              <a:xfrm rot="-10800000">
                <a:off x="6697429" y="2547575"/>
                <a:ext cx="1556161" cy="1182140"/>
              </a:xfrm>
              <a:custGeom>
                <a:avLst/>
                <a:gdLst>
                  <a:gd name="connsiteX0" fmla="*/ 0 w 1556161"/>
                  <a:gd name="connsiteY0" fmla="*/ 0 h 1182140"/>
                  <a:gd name="connsiteX1" fmla="*/ 1556161 w 1556161"/>
                  <a:gd name="connsiteY1" fmla="*/ 0 h 1182140"/>
                  <a:gd name="connsiteX2" fmla="*/ 1556161 w 1556161"/>
                  <a:gd name="connsiteY2" fmla="*/ 1182140 h 1182140"/>
                  <a:gd name="connsiteX3" fmla="*/ 0 w 1556161"/>
                  <a:gd name="connsiteY3" fmla="*/ 1182140 h 118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6161" h="1182140">
                    <a:moveTo>
                      <a:pt x="0" y="0"/>
                    </a:moveTo>
                    <a:lnTo>
                      <a:pt x="1556161" y="0"/>
                    </a:lnTo>
                    <a:lnTo>
                      <a:pt x="1556161" y="1182140"/>
                    </a:lnTo>
                    <a:lnTo>
                      <a:pt x="0" y="1182140"/>
                    </a:lnTo>
                    <a:close/>
                  </a:path>
                </a:pathLst>
              </a:custGeom>
              <a:solidFill>
                <a:srgbClr val="FFC000"/>
              </a:solidFill>
              <a:ln w="9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4A9B1E5-9779-44A4-90F2-90C5C3CD19F4}"/>
                  </a:ext>
                </a:extLst>
              </p:cNvPr>
              <p:cNvSpPr/>
              <p:nvPr/>
            </p:nvSpPr>
            <p:spPr>
              <a:xfrm rot="-10800000">
                <a:off x="6697429" y="9129987"/>
                <a:ext cx="1556161" cy="1182140"/>
              </a:xfrm>
              <a:custGeom>
                <a:avLst/>
                <a:gdLst>
                  <a:gd name="connsiteX0" fmla="*/ 0 w 1556161"/>
                  <a:gd name="connsiteY0" fmla="*/ 0 h 1182140"/>
                  <a:gd name="connsiteX1" fmla="*/ 1556161 w 1556161"/>
                  <a:gd name="connsiteY1" fmla="*/ 0 h 1182140"/>
                  <a:gd name="connsiteX2" fmla="*/ 1556161 w 1556161"/>
                  <a:gd name="connsiteY2" fmla="*/ 1182140 h 1182140"/>
                  <a:gd name="connsiteX3" fmla="*/ 0 w 1556161"/>
                  <a:gd name="connsiteY3" fmla="*/ 1182140 h 118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6161" h="1182140">
                    <a:moveTo>
                      <a:pt x="0" y="0"/>
                    </a:moveTo>
                    <a:lnTo>
                      <a:pt x="1556161" y="0"/>
                    </a:lnTo>
                    <a:lnTo>
                      <a:pt x="1556161" y="1182140"/>
                    </a:lnTo>
                    <a:lnTo>
                      <a:pt x="0" y="1182140"/>
                    </a:lnTo>
                    <a:close/>
                  </a:path>
                </a:pathLst>
              </a:custGeom>
              <a:solidFill>
                <a:srgbClr val="FFC000"/>
              </a:solidFill>
              <a:ln w="9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PICTURE">
            <a:extLst>
              <a:ext uri="{FF2B5EF4-FFF2-40B4-BE49-F238E27FC236}">
                <a16:creationId xmlns:a16="http://schemas.microsoft.com/office/drawing/2014/main" id="{1E3C9C5C-C2ED-4C93-B5DC-E56C6F8D8E5B}"/>
              </a:ext>
            </a:extLst>
          </p:cNvPr>
          <p:cNvSpPr/>
          <p:nvPr/>
        </p:nvSpPr>
        <p:spPr>
          <a:xfrm flipH="1">
            <a:off x="473736" y="1104900"/>
            <a:ext cx="5183006" cy="10648948"/>
          </a:xfrm>
          <a:custGeom>
            <a:avLst/>
            <a:gdLst>
              <a:gd name="connsiteX0" fmla="*/ 0 w 5183006"/>
              <a:gd name="connsiteY0" fmla="*/ 0 h 9515258"/>
              <a:gd name="connsiteX1" fmla="*/ 5183007 w 5183006"/>
              <a:gd name="connsiteY1" fmla="*/ 0 h 9515258"/>
              <a:gd name="connsiteX2" fmla="*/ 5183007 w 5183006"/>
              <a:gd name="connsiteY2" fmla="*/ 9515258 h 9515258"/>
              <a:gd name="connsiteX3" fmla="*/ 0 w 5183006"/>
              <a:gd name="connsiteY3" fmla="*/ 9515258 h 951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3006" h="9515258">
                <a:moveTo>
                  <a:pt x="0" y="0"/>
                </a:moveTo>
                <a:lnTo>
                  <a:pt x="5183007" y="0"/>
                </a:lnTo>
                <a:lnTo>
                  <a:pt x="5183007" y="9515258"/>
                </a:lnTo>
                <a:lnTo>
                  <a:pt x="0" y="9515258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14765" r="-22355"/>
            </a:stretch>
          </a:blipFill>
          <a:ln w="9684" cap="flat">
            <a:noFill/>
            <a:prstDash val="solid"/>
            <a:miter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0">
            <a:extLst>
              <a:ext uri="{FF2B5EF4-FFF2-40B4-BE49-F238E27FC236}">
                <a16:creationId xmlns:a16="http://schemas.microsoft.com/office/drawing/2014/main" id="{232C4587-599C-4388-A46D-7C42744D6FCF}"/>
              </a:ext>
            </a:extLst>
          </p:cNvPr>
          <p:cNvSpPr/>
          <p:nvPr/>
        </p:nvSpPr>
        <p:spPr>
          <a:xfrm>
            <a:off x="5886303" y="4070234"/>
            <a:ext cx="3410098" cy="886242"/>
          </a:xfrm>
          <a:custGeom>
            <a:avLst/>
            <a:gdLst>
              <a:gd name="connsiteX0" fmla="*/ 5317034 w 5317033"/>
              <a:gd name="connsiteY0" fmla="*/ 1304932 h 1304931"/>
              <a:gd name="connsiteX1" fmla="*/ 0 w 5317033"/>
              <a:gd name="connsiteY1" fmla="*/ 1304932 h 1304931"/>
              <a:gd name="connsiteX2" fmla="*/ 0 w 5317033"/>
              <a:gd name="connsiteY2" fmla="*/ 0 h 1304931"/>
              <a:gd name="connsiteX3" fmla="*/ 5015868 w 5317033"/>
              <a:gd name="connsiteY3" fmla="*/ 0 h 13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7033" h="1304931">
                <a:moveTo>
                  <a:pt x="5317034" y="1304932"/>
                </a:moveTo>
                <a:lnTo>
                  <a:pt x="0" y="1304932"/>
                </a:lnTo>
                <a:lnTo>
                  <a:pt x="0" y="0"/>
                </a:lnTo>
                <a:lnTo>
                  <a:pt x="5015868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3CEEEB-FE6D-45B2-8FC2-E61E4F4B8609}"/>
              </a:ext>
            </a:extLst>
          </p:cNvPr>
          <p:cNvSpPr txBox="1"/>
          <p:nvPr/>
        </p:nvSpPr>
        <p:spPr>
          <a:xfrm>
            <a:off x="5951595" y="3584476"/>
            <a:ext cx="286809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Simple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835D2F-B58F-458C-97B0-F83E6607928F}"/>
              </a:ext>
            </a:extLst>
          </p:cNvPr>
          <p:cNvSpPr txBox="1"/>
          <p:nvPr/>
        </p:nvSpPr>
        <p:spPr>
          <a:xfrm>
            <a:off x="6005137" y="4895362"/>
            <a:ext cx="23709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8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To Use.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2163E3C-57F3-481E-B752-726643B62383}"/>
              </a:ext>
            </a:extLst>
          </p:cNvPr>
          <p:cNvSpPr/>
          <p:nvPr/>
        </p:nvSpPr>
        <p:spPr>
          <a:xfrm>
            <a:off x="5837363" y="5665994"/>
            <a:ext cx="38434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7A4375E-E478-4A86-A1BD-561B214AB027}"/>
              </a:ext>
            </a:extLst>
          </p:cNvPr>
          <p:cNvGrpSpPr/>
          <p:nvPr/>
        </p:nvGrpSpPr>
        <p:grpSpPr>
          <a:xfrm>
            <a:off x="756902" y="10744200"/>
            <a:ext cx="2693619" cy="634828"/>
            <a:chOff x="3603781" y="10477060"/>
            <a:chExt cx="3075300" cy="724782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716684D-A5C1-4E54-8768-4D83084CD899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1776F52-B9D2-441E-AEF8-683D05BF3E84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8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28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28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DACE2A6-C226-46B2-BA85-F0487CCB4F15}"/>
              </a:ext>
            </a:extLst>
          </p:cNvPr>
          <p:cNvGrpSpPr/>
          <p:nvPr/>
        </p:nvGrpSpPr>
        <p:grpSpPr>
          <a:xfrm>
            <a:off x="2045930" y="12057317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4" name="Graphic 28">
              <a:extLst>
                <a:ext uri="{FF2B5EF4-FFF2-40B4-BE49-F238E27FC236}">
                  <a16:creationId xmlns:a16="http://schemas.microsoft.com/office/drawing/2014/main" id="{CC9FF3DF-8A79-4D5C-8A00-942F57FCDABE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53CCF0F-0694-49AE-BE77-A7A685BF11CF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0CF2C094-1AE9-4DF1-88FF-48D62A88EC2B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5" name="Graphic 29">
              <a:extLst>
                <a:ext uri="{FF2B5EF4-FFF2-40B4-BE49-F238E27FC236}">
                  <a16:creationId xmlns:a16="http://schemas.microsoft.com/office/drawing/2014/main" id="{693D5DE3-7DF8-456E-9BFB-E9667946A29F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1520E8F-9E03-4449-877B-B00E7BCAEBFA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8504917-A7DC-403A-B986-228B7BF35DCE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76FFFB46-71EF-4396-B72A-F7FD908DF7D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6AD69833-1FCF-444E-9950-50B313AC28D0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84B23ED0-1EEC-4823-A693-05468D1E870B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0A115722-FF3E-455F-BD8E-DC325FBB8BC9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BFF57083-EB72-434E-8C3A-3AF10C32E4A3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C1338A8A-2323-46B9-81DE-D36D6CB00DE3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252552A-87BE-462D-A637-8FBDBCB2816A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DAFE919B-E709-4546-BCD9-5A6421E594EF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38" name="Graphic 53" descr="Arrow Slight curve">
            <a:extLst>
              <a:ext uri="{FF2B5EF4-FFF2-40B4-BE49-F238E27FC236}">
                <a16:creationId xmlns:a16="http://schemas.microsoft.com/office/drawing/2014/main" id="{656CD2CE-B365-4060-A191-9B0BDE89DA2F}"/>
              </a:ext>
            </a:extLst>
          </p:cNvPr>
          <p:cNvSpPr/>
          <p:nvPr/>
        </p:nvSpPr>
        <p:spPr>
          <a:xfrm>
            <a:off x="8789744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39" name="Graphic 3">
            <a:extLst>
              <a:ext uri="{FF2B5EF4-FFF2-40B4-BE49-F238E27FC236}">
                <a16:creationId xmlns:a16="http://schemas.microsoft.com/office/drawing/2014/main" id="{C24F7E1A-FA0C-4BCC-97E8-3F1FE587CE3C}"/>
              </a:ext>
            </a:extLst>
          </p:cNvPr>
          <p:cNvGrpSpPr/>
          <p:nvPr/>
        </p:nvGrpSpPr>
        <p:grpSpPr>
          <a:xfrm>
            <a:off x="784512" y="9118414"/>
            <a:ext cx="2546883" cy="1786047"/>
            <a:chOff x="6964786" y="4810083"/>
            <a:chExt cx="1804731" cy="1265600"/>
          </a:xfrm>
          <a:solidFill>
            <a:schemeClr val="accent1"/>
          </a:solidFill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30449D2-D9B4-4EB3-B412-EA3D937B4865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41FA4FB-036D-434B-BAFA-D5EB2D84EF6A}"/>
                </a:ext>
              </a:extLst>
            </p:cNvPr>
            <p:cNvSpPr txBox="1"/>
            <p:nvPr/>
          </p:nvSpPr>
          <p:spPr>
            <a:xfrm>
              <a:off x="6964786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Discount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4DD5C92E-EAE7-4065-887D-245793CAF01A}"/>
              </a:ext>
            </a:extLst>
          </p:cNvPr>
          <p:cNvSpPr txBox="1"/>
          <p:nvPr/>
        </p:nvSpPr>
        <p:spPr>
          <a:xfrm>
            <a:off x="6026784" y="877720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rgbClr val="EA4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564D25-9938-4B80-BB65-D18B26E16402}"/>
              </a:ext>
            </a:extLst>
          </p:cNvPr>
          <p:cNvSpPr txBox="1"/>
          <p:nvPr/>
        </p:nvSpPr>
        <p:spPr>
          <a:xfrm>
            <a:off x="6162886" y="513254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1034457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89997FA-6B77-4853-9BD8-5B3CB237DB7F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466CCCF-6FE9-432E-918D-893DBDEFE745}"/>
              </a:ext>
            </a:extLst>
          </p:cNvPr>
          <p:cNvSpPr/>
          <p:nvPr/>
        </p:nvSpPr>
        <p:spPr>
          <a:xfrm>
            <a:off x="0" y="4707074"/>
            <a:ext cx="10287000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1C98800-05C7-44A5-B1A9-982746F3A03F}"/>
              </a:ext>
            </a:extLst>
          </p:cNvPr>
          <p:cNvSpPr/>
          <p:nvPr/>
        </p:nvSpPr>
        <p:spPr>
          <a:xfrm rot="16200000">
            <a:off x="-1305711" y="4707074"/>
            <a:ext cx="12898422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946424F7-B6A4-48DD-AFA8-584746644B46}"/>
              </a:ext>
            </a:extLst>
          </p:cNvPr>
          <p:cNvSpPr/>
          <p:nvPr/>
        </p:nvSpPr>
        <p:spPr>
          <a:xfrm>
            <a:off x="547579" y="513255"/>
            <a:ext cx="9191841" cy="11239874"/>
          </a:xfrm>
          <a:custGeom>
            <a:avLst/>
            <a:gdLst>
              <a:gd name="connsiteX0" fmla="*/ 0 w 9191841"/>
              <a:gd name="connsiteY0" fmla="*/ 0 h 9191841"/>
              <a:gd name="connsiteX1" fmla="*/ 9191842 w 9191841"/>
              <a:gd name="connsiteY1" fmla="*/ 0 h 9191841"/>
              <a:gd name="connsiteX2" fmla="*/ 9191842 w 9191841"/>
              <a:gd name="connsiteY2" fmla="*/ 9191842 h 9191841"/>
              <a:gd name="connsiteX3" fmla="*/ 0 w 9191841"/>
              <a:gd name="connsiteY3" fmla="*/ 9191842 h 919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1841" h="9191841">
                <a:moveTo>
                  <a:pt x="0" y="0"/>
                </a:moveTo>
                <a:lnTo>
                  <a:pt x="9191842" y="0"/>
                </a:lnTo>
                <a:lnTo>
                  <a:pt x="9191842" y="9191842"/>
                </a:lnTo>
                <a:lnTo>
                  <a:pt x="0" y="9191842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4441" t="-24943" r="2"/>
            </a:stretch>
          </a:blipFill>
          <a:ln w="9360" cap="flat">
            <a:noFill/>
            <a:prstDash val="solid"/>
            <a:miter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aphic 5">
            <a:extLst>
              <a:ext uri="{FF2B5EF4-FFF2-40B4-BE49-F238E27FC236}">
                <a16:creationId xmlns:a16="http://schemas.microsoft.com/office/drawing/2014/main" id="{3808FF16-10BC-4B36-A0BA-BCCF13A82E3C}"/>
              </a:ext>
            </a:extLst>
          </p:cNvPr>
          <p:cNvGrpSpPr/>
          <p:nvPr/>
        </p:nvGrpSpPr>
        <p:grpSpPr>
          <a:xfrm>
            <a:off x="-110087" y="7164478"/>
            <a:ext cx="10507088" cy="4776674"/>
            <a:chOff x="88712" y="6429375"/>
            <a:chExt cx="10109489" cy="4595920"/>
          </a:xfrm>
          <a:solidFill>
            <a:schemeClr val="accent1"/>
          </a:solidFill>
          <a:effectLst>
            <a:outerShdw blurRad="177800" sx="103000" sy="103000" algn="ctr" rotWithShape="0">
              <a:prstClr val="black">
                <a:alpha val="40000"/>
              </a:prstClr>
            </a:outerShdw>
          </a:effectLst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4002D0A-9FB3-429A-87D4-959B94341748}"/>
                </a:ext>
              </a:extLst>
            </p:cNvPr>
            <p:cNvSpPr/>
            <p:nvPr/>
          </p:nvSpPr>
          <p:spPr>
            <a:xfrm rot="-5400000">
              <a:off x="2845539" y="3672758"/>
              <a:ext cx="4595920" cy="10109153"/>
            </a:xfrm>
            <a:custGeom>
              <a:avLst/>
              <a:gdLst>
                <a:gd name="connsiteX0" fmla="*/ 0 w 4595920"/>
                <a:gd name="connsiteY0" fmla="*/ 0 h 10109153"/>
                <a:gd name="connsiteX1" fmla="*/ 4595921 w 4595920"/>
                <a:gd name="connsiteY1" fmla="*/ 0 h 10109153"/>
                <a:gd name="connsiteX2" fmla="*/ 4595921 w 4595920"/>
                <a:gd name="connsiteY2" fmla="*/ 10109154 h 10109153"/>
                <a:gd name="connsiteX3" fmla="*/ 0 w 4595920"/>
                <a:gd name="connsiteY3" fmla="*/ 10109154 h 1010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95920" h="10109153">
                  <a:moveTo>
                    <a:pt x="0" y="0"/>
                  </a:moveTo>
                  <a:lnTo>
                    <a:pt x="4595921" y="0"/>
                  </a:lnTo>
                  <a:lnTo>
                    <a:pt x="4595921" y="10109154"/>
                  </a:lnTo>
                  <a:lnTo>
                    <a:pt x="0" y="1010915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5">
              <a:extLst>
                <a:ext uri="{FF2B5EF4-FFF2-40B4-BE49-F238E27FC236}">
                  <a16:creationId xmlns:a16="http://schemas.microsoft.com/office/drawing/2014/main" id="{3808FF16-10BC-4B36-A0BA-BCCF13A82E3C}"/>
                </a:ext>
              </a:extLst>
            </p:cNvPr>
            <p:cNvGrpSpPr/>
            <p:nvPr/>
          </p:nvGrpSpPr>
          <p:grpSpPr>
            <a:xfrm>
              <a:off x="88712" y="8017697"/>
              <a:ext cx="10109489" cy="1540109"/>
              <a:chOff x="88712" y="8017697"/>
              <a:chExt cx="10109489" cy="1540109"/>
            </a:xfrm>
            <a:solidFill>
              <a:srgbClr val="2AFCFF"/>
            </a:solidFill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2FA0EFEA-7AB7-4140-8AF1-241190861734}"/>
                  </a:ext>
                </a:extLst>
              </p:cNvPr>
              <p:cNvSpPr/>
              <p:nvPr/>
            </p:nvSpPr>
            <p:spPr>
              <a:xfrm rot="-5400000">
                <a:off x="8658428" y="8018033"/>
                <a:ext cx="1539773" cy="1539773"/>
              </a:xfrm>
              <a:custGeom>
                <a:avLst/>
                <a:gdLst>
                  <a:gd name="connsiteX0" fmla="*/ 0 w 1539773"/>
                  <a:gd name="connsiteY0" fmla="*/ 0 h 1539773"/>
                  <a:gd name="connsiteX1" fmla="*/ 1539774 w 1539773"/>
                  <a:gd name="connsiteY1" fmla="*/ 0 h 1539773"/>
                  <a:gd name="connsiteX2" fmla="*/ 1539774 w 1539773"/>
                  <a:gd name="connsiteY2" fmla="*/ 1539774 h 1539773"/>
                  <a:gd name="connsiteX3" fmla="*/ 0 w 1539773"/>
                  <a:gd name="connsiteY3" fmla="*/ 1539774 h 1539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73" h="1539773">
                    <a:moveTo>
                      <a:pt x="0" y="0"/>
                    </a:moveTo>
                    <a:lnTo>
                      <a:pt x="1539774" y="0"/>
                    </a:lnTo>
                    <a:lnTo>
                      <a:pt x="1539774" y="1539774"/>
                    </a:lnTo>
                    <a:lnTo>
                      <a:pt x="0" y="1539774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E95CCEC-A439-4228-B922-60933CDC62B2}"/>
                  </a:ext>
                </a:extLst>
              </p:cNvPr>
              <p:cNvSpPr/>
              <p:nvPr/>
            </p:nvSpPr>
            <p:spPr>
              <a:xfrm rot="-5400000">
                <a:off x="88712" y="8017697"/>
                <a:ext cx="1539773" cy="1539773"/>
              </a:xfrm>
              <a:custGeom>
                <a:avLst/>
                <a:gdLst>
                  <a:gd name="connsiteX0" fmla="*/ 0 w 1539773"/>
                  <a:gd name="connsiteY0" fmla="*/ 0 h 1539773"/>
                  <a:gd name="connsiteX1" fmla="*/ 1539774 w 1539773"/>
                  <a:gd name="connsiteY1" fmla="*/ 0 h 1539773"/>
                  <a:gd name="connsiteX2" fmla="*/ 1539774 w 1539773"/>
                  <a:gd name="connsiteY2" fmla="*/ 1539774 h 1539773"/>
                  <a:gd name="connsiteX3" fmla="*/ 0 w 1539773"/>
                  <a:gd name="connsiteY3" fmla="*/ 1539774 h 1539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73" h="1539773">
                    <a:moveTo>
                      <a:pt x="0" y="0"/>
                    </a:moveTo>
                    <a:lnTo>
                      <a:pt x="1539774" y="0"/>
                    </a:lnTo>
                    <a:lnTo>
                      <a:pt x="1539774" y="1539774"/>
                    </a:lnTo>
                    <a:lnTo>
                      <a:pt x="0" y="1539774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AE5E5E5-EB5E-4109-99C0-6AD5BB44F657}"/>
              </a:ext>
            </a:extLst>
          </p:cNvPr>
          <p:cNvSpPr/>
          <p:nvPr/>
        </p:nvSpPr>
        <p:spPr>
          <a:xfrm flipH="1">
            <a:off x="2853606" y="8389368"/>
            <a:ext cx="4579788" cy="962463"/>
          </a:xfrm>
          <a:custGeom>
            <a:avLst/>
            <a:gdLst>
              <a:gd name="connsiteX0" fmla="*/ 4592025 w 4592025"/>
              <a:gd name="connsiteY0" fmla="*/ 886243 h 886243"/>
              <a:gd name="connsiteX1" fmla="*/ 3410099 w 4592025"/>
              <a:gd name="connsiteY1" fmla="*/ 886243 h 886243"/>
              <a:gd name="connsiteX2" fmla="*/ 1181926 w 4592025"/>
              <a:gd name="connsiteY2" fmla="*/ 886243 h 886243"/>
              <a:gd name="connsiteX3" fmla="*/ 0 w 4592025"/>
              <a:gd name="connsiteY3" fmla="*/ 886243 h 886243"/>
              <a:gd name="connsiteX4" fmla="*/ 193154 w 4592025"/>
              <a:gd name="connsiteY4" fmla="*/ 0 h 886243"/>
              <a:gd name="connsiteX5" fmla="*/ 1181926 w 4592025"/>
              <a:gd name="connsiteY5" fmla="*/ 0 h 886243"/>
              <a:gd name="connsiteX6" fmla="*/ 3410099 w 4592025"/>
              <a:gd name="connsiteY6" fmla="*/ 0 h 886243"/>
              <a:gd name="connsiteX7" fmla="*/ 4398871 w 4592025"/>
              <a:gd name="connsiteY7" fmla="*/ 0 h 886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2025" h="886243">
                <a:moveTo>
                  <a:pt x="4592025" y="886243"/>
                </a:moveTo>
                <a:lnTo>
                  <a:pt x="3410099" y="886243"/>
                </a:lnTo>
                <a:lnTo>
                  <a:pt x="1181926" y="886243"/>
                </a:lnTo>
                <a:lnTo>
                  <a:pt x="0" y="886243"/>
                </a:lnTo>
                <a:lnTo>
                  <a:pt x="193154" y="0"/>
                </a:lnTo>
                <a:lnTo>
                  <a:pt x="1181926" y="0"/>
                </a:lnTo>
                <a:lnTo>
                  <a:pt x="3410099" y="0"/>
                </a:lnTo>
                <a:lnTo>
                  <a:pt x="4398871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1A26E6-2945-4282-A367-93DEAE83E99F}"/>
              </a:ext>
            </a:extLst>
          </p:cNvPr>
          <p:cNvSpPr txBox="1"/>
          <p:nvPr/>
        </p:nvSpPr>
        <p:spPr>
          <a:xfrm>
            <a:off x="3682281" y="877720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rgbClr val="EA4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3BF807-E95C-4E27-AA5E-081CA4D0373D}"/>
              </a:ext>
            </a:extLst>
          </p:cNvPr>
          <p:cNvSpPr txBox="1"/>
          <p:nvPr/>
        </p:nvSpPr>
        <p:spPr>
          <a:xfrm>
            <a:off x="3818383" y="513254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5EDB14-AED0-4B3C-8DFA-AF4BC16641CF}"/>
              </a:ext>
            </a:extLst>
          </p:cNvPr>
          <p:cNvSpPr txBox="1"/>
          <p:nvPr/>
        </p:nvSpPr>
        <p:spPr>
          <a:xfrm>
            <a:off x="4210970" y="7557135"/>
            <a:ext cx="186506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Fast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6C59B4-26FC-4902-9CB9-DB436DE37962}"/>
              </a:ext>
            </a:extLst>
          </p:cNvPr>
          <p:cNvSpPr txBox="1"/>
          <p:nvPr/>
        </p:nvSpPr>
        <p:spPr>
          <a:xfrm>
            <a:off x="3408893" y="8582391"/>
            <a:ext cx="34692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8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Rendering.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30E0EDB-D94A-4837-B2E7-01915C270932}"/>
              </a:ext>
            </a:extLst>
          </p:cNvPr>
          <p:cNvSpPr/>
          <p:nvPr/>
        </p:nvSpPr>
        <p:spPr>
          <a:xfrm>
            <a:off x="1490461" y="9505522"/>
            <a:ext cx="73060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A2BD86C-F236-4995-97C5-E15214AC0CFD}"/>
              </a:ext>
            </a:extLst>
          </p:cNvPr>
          <p:cNvGrpSpPr/>
          <p:nvPr/>
        </p:nvGrpSpPr>
        <p:grpSpPr>
          <a:xfrm>
            <a:off x="4119428" y="12057317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6" name="Graphic 28">
              <a:extLst>
                <a:ext uri="{FF2B5EF4-FFF2-40B4-BE49-F238E27FC236}">
                  <a16:creationId xmlns:a16="http://schemas.microsoft.com/office/drawing/2014/main" id="{F4F542F7-AF59-463A-8FC5-5FDB73750B60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3E88961-3760-4636-8725-52FDC8CBEC10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93AE55F-C360-4E2C-A289-413E987B6810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7" name="Graphic 29">
              <a:extLst>
                <a:ext uri="{FF2B5EF4-FFF2-40B4-BE49-F238E27FC236}">
                  <a16:creationId xmlns:a16="http://schemas.microsoft.com/office/drawing/2014/main" id="{F098DAD4-9649-4BA5-A8BD-DD578651E0B3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DB32B3A-CFF8-4A6F-9B24-700DB64A7A22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01856FA-5530-4641-A544-8C1409DF37BE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8" name="Graphic 27">
              <a:extLst>
                <a:ext uri="{FF2B5EF4-FFF2-40B4-BE49-F238E27FC236}">
                  <a16:creationId xmlns:a16="http://schemas.microsoft.com/office/drawing/2014/main" id="{37C3FB65-1BA7-4396-8AB2-C865623F5CB4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282A353-3CB0-4EA2-AA96-B2A36F9BF4F8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D084B3AB-CED0-4353-986F-ABDA433DDD8C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B93531A-C57D-4530-A729-8E63858D64E7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B4070734-88F8-4BC5-82D8-BD40DD9188D3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EAE57DF6-BD9D-4C19-A0C1-9D81F11D9762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D187F4-6DAE-4C25-8A56-398AC9634BAF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1E78B618-A158-4C68-9FFC-2A91A4A81EB0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54DCA6B-CB2D-466A-9EC0-993B41CBFA3F}"/>
              </a:ext>
            </a:extLst>
          </p:cNvPr>
          <p:cNvGrpSpPr/>
          <p:nvPr/>
        </p:nvGrpSpPr>
        <p:grpSpPr>
          <a:xfrm>
            <a:off x="6660346" y="6269114"/>
            <a:ext cx="2693619" cy="634828"/>
            <a:chOff x="3603781" y="10477060"/>
            <a:chExt cx="3075300" cy="724782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103C647-F51F-4BF6-BBCF-949257E59BFD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8358C28-30DE-4C13-B698-7D03F9F4C157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8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28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28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43" name="Graphic 53" descr="Arrow Slight curve">
            <a:extLst>
              <a:ext uri="{FF2B5EF4-FFF2-40B4-BE49-F238E27FC236}">
                <a16:creationId xmlns:a16="http://schemas.microsoft.com/office/drawing/2014/main" id="{18FC8BE9-28B0-4666-A34E-8006DFBA45F6}"/>
              </a:ext>
            </a:extLst>
          </p:cNvPr>
          <p:cNvSpPr/>
          <p:nvPr/>
        </p:nvSpPr>
        <p:spPr>
          <a:xfrm>
            <a:off x="8789744" y="12037784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Graphic 3">
            <a:extLst>
              <a:ext uri="{FF2B5EF4-FFF2-40B4-BE49-F238E27FC236}">
                <a16:creationId xmlns:a16="http://schemas.microsoft.com/office/drawing/2014/main" id="{1F1B3DF9-F6C4-4C76-963A-847035E1FD16}"/>
              </a:ext>
            </a:extLst>
          </p:cNvPr>
          <p:cNvGrpSpPr/>
          <p:nvPr/>
        </p:nvGrpSpPr>
        <p:grpSpPr>
          <a:xfrm>
            <a:off x="6687956" y="4643328"/>
            <a:ext cx="2546883" cy="1786047"/>
            <a:chOff x="6964786" y="4810083"/>
            <a:chExt cx="1804731" cy="1265600"/>
          </a:xfrm>
          <a:solidFill>
            <a:schemeClr val="accent1"/>
          </a:solidFill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190855F-DEFB-48A0-B775-7FD46DE3415E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30B7192-B628-44DD-AF7B-8F0C39580A3A}"/>
                </a:ext>
              </a:extLst>
            </p:cNvPr>
            <p:cNvSpPr txBox="1"/>
            <p:nvPr/>
          </p:nvSpPr>
          <p:spPr>
            <a:xfrm>
              <a:off x="6964786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Discount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6554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2D379FA2-E533-4967-91F5-8B107370684C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0404601-8F15-4BDE-8B15-DA95727CE28E}"/>
              </a:ext>
            </a:extLst>
          </p:cNvPr>
          <p:cNvSpPr/>
          <p:nvPr/>
        </p:nvSpPr>
        <p:spPr>
          <a:xfrm rot="16200000">
            <a:off x="-1305711" y="4707074"/>
            <a:ext cx="12898422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15CD0E1-D37F-453B-8271-E44E74059442}"/>
              </a:ext>
            </a:extLst>
          </p:cNvPr>
          <p:cNvSpPr/>
          <p:nvPr/>
        </p:nvSpPr>
        <p:spPr>
          <a:xfrm>
            <a:off x="0" y="4707074"/>
            <a:ext cx="10287000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B952F57F-E532-4F1D-8CC3-AFA6C7F60F5A}"/>
              </a:ext>
            </a:extLst>
          </p:cNvPr>
          <p:cNvSpPr/>
          <p:nvPr/>
        </p:nvSpPr>
        <p:spPr>
          <a:xfrm>
            <a:off x="514818" y="619433"/>
            <a:ext cx="9191841" cy="11619884"/>
          </a:xfrm>
          <a:custGeom>
            <a:avLst/>
            <a:gdLst>
              <a:gd name="connsiteX0" fmla="*/ 0 w 9191841"/>
              <a:gd name="connsiteY0" fmla="*/ 0 h 9191841"/>
              <a:gd name="connsiteX1" fmla="*/ 9191842 w 9191841"/>
              <a:gd name="connsiteY1" fmla="*/ 0 h 9191841"/>
              <a:gd name="connsiteX2" fmla="*/ 9191842 w 9191841"/>
              <a:gd name="connsiteY2" fmla="*/ 9191842 h 9191841"/>
              <a:gd name="connsiteX3" fmla="*/ 0 w 9191841"/>
              <a:gd name="connsiteY3" fmla="*/ 9191842 h 919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1841" h="9191841">
                <a:moveTo>
                  <a:pt x="0" y="0"/>
                </a:moveTo>
                <a:lnTo>
                  <a:pt x="9191842" y="0"/>
                </a:lnTo>
                <a:lnTo>
                  <a:pt x="9191842" y="9191842"/>
                </a:lnTo>
                <a:lnTo>
                  <a:pt x="0" y="9191842"/>
                </a:lnTo>
                <a:close/>
              </a:path>
            </a:pathLst>
          </a:custGeom>
          <a:blipFill>
            <a:blip r:embed="rId3"/>
            <a:srcRect/>
            <a:stretch>
              <a:fillRect l="-24264" r="-65386"/>
            </a:stretch>
          </a:blipFill>
          <a:ln w="9360" cap="flat">
            <a:noFill/>
            <a:prstDash val="solid"/>
            <a:miter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934E1CD0-3DA4-484E-8BDF-164FF684FD51}"/>
              </a:ext>
            </a:extLst>
          </p:cNvPr>
          <p:cNvGrpSpPr/>
          <p:nvPr/>
        </p:nvGrpSpPr>
        <p:grpSpPr>
          <a:xfrm>
            <a:off x="514818" y="619432"/>
            <a:ext cx="4595920" cy="11619885"/>
            <a:chOff x="514818" y="619432"/>
            <a:chExt cx="4595920" cy="11619885"/>
          </a:xfrm>
          <a:solidFill>
            <a:schemeClr val="accent1"/>
          </a:solidFill>
          <a:effectLst>
            <a:outerShdw blurRad="762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5DF99B8-4D52-4BB2-935D-4B1207D48CBE}"/>
                </a:ext>
              </a:extLst>
            </p:cNvPr>
            <p:cNvSpPr/>
            <p:nvPr/>
          </p:nvSpPr>
          <p:spPr>
            <a:xfrm>
              <a:off x="514818" y="619433"/>
              <a:ext cx="4595920" cy="11619884"/>
            </a:xfrm>
            <a:custGeom>
              <a:avLst/>
              <a:gdLst>
                <a:gd name="connsiteX0" fmla="*/ 0 w 4595920"/>
                <a:gd name="connsiteY0" fmla="*/ 0 h 10109154"/>
                <a:gd name="connsiteX1" fmla="*/ 4595921 w 4595920"/>
                <a:gd name="connsiteY1" fmla="*/ 0 h 10109154"/>
                <a:gd name="connsiteX2" fmla="*/ 4595921 w 4595920"/>
                <a:gd name="connsiteY2" fmla="*/ 10109154 h 10109154"/>
                <a:gd name="connsiteX3" fmla="*/ 0 w 4595920"/>
                <a:gd name="connsiteY3" fmla="*/ 10109154 h 1010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95920" h="10109154">
                  <a:moveTo>
                    <a:pt x="0" y="0"/>
                  </a:moveTo>
                  <a:lnTo>
                    <a:pt x="4595921" y="0"/>
                  </a:lnTo>
                  <a:lnTo>
                    <a:pt x="4595921" y="10109154"/>
                  </a:lnTo>
                  <a:lnTo>
                    <a:pt x="0" y="10109154"/>
                  </a:ln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9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934E1CD0-3DA4-484E-8BDF-164FF684FD51}"/>
                </a:ext>
              </a:extLst>
            </p:cNvPr>
            <p:cNvGrpSpPr/>
            <p:nvPr/>
          </p:nvGrpSpPr>
          <p:grpSpPr>
            <a:xfrm>
              <a:off x="1350020" y="619432"/>
              <a:ext cx="2693620" cy="11619883"/>
              <a:chOff x="1350020" y="619432"/>
              <a:chExt cx="2693620" cy="11619883"/>
            </a:xfrm>
            <a:solidFill>
              <a:srgbClr val="2AFCFF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4738806-6B7A-42F3-A8A7-452ADCA638D6}"/>
                  </a:ext>
                </a:extLst>
              </p:cNvPr>
              <p:cNvSpPr/>
              <p:nvPr/>
            </p:nvSpPr>
            <p:spPr>
              <a:xfrm>
                <a:off x="1350020" y="11028037"/>
                <a:ext cx="2693620" cy="1211278"/>
              </a:xfrm>
              <a:custGeom>
                <a:avLst/>
                <a:gdLst>
                  <a:gd name="connsiteX0" fmla="*/ 0 w 1539773"/>
                  <a:gd name="connsiteY0" fmla="*/ 0 h 1539773"/>
                  <a:gd name="connsiteX1" fmla="*/ 1539774 w 1539773"/>
                  <a:gd name="connsiteY1" fmla="*/ 0 h 1539773"/>
                  <a:gd name="connsiteX2" fmla="*/ 1539774 w 1539773"/>
                  <a:gd name="connsiteY2" fmla="*/ 1539774 h 1539773"/>
                  <a:gd name="connsiteX3" fmla="*/ 0 w 1539773"/>
                  <a:gd name="connsiteY3" fmla="*/ 1539774 h 1539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73" h="1539773">
                    <a:moveTo>
                      <a:pt x="0" y="0"/>
                    </a:moveTo>
                    <a:lnTo>
                      <a:pt x="1539774" y="0"/>
                    </a:lnTo>
                    <a:lnTo>
                      <a:pt x="1539774" y="1539774"/>
                    </a:lnTo>
                    <a:lnTo>
                      <a:pt x="0" y="1539774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EC854D5F-4F51-4B4C-887C-E5E00D80F633}"/>
                  </a:ext>
                </a:extLst>
              </p:cNvPr>
              <p:cNvSpPr/>
              <p:nvPr/>
            </p:nvSpPr>
            <p:spPr>
              <a:xfrm>
                <a:off x="1350020" y="619432"/>
                <a:ext cx="2693620" cy="1211280"/>
              </a:xfrm>
              <a:custGeom>
                <a:avLst/>
                <a:gdLst>
                  <a:gd name="connsiteX0" fmla="*/ 0 w 1539773"/>
                  <a:gd name="connsiteY0" fmla="*/ 0 h 1539773"/>
                  <a:gd name="connsiteX1" fmla="*/ 1539774 w 1539773"/>
                  <a:gd name="connsiteY1" fmla="*/ 0 h 1539773"/>
                  <a:gd name="connsiteX2" fmla="*/ 1539774 w 1539773"/>
                  <a:gd name="connsiteY2" fmla="*/ 1539774 h 1539773"/>
                  <a:gd name="connsiteX3" fmla="*/ 0 w 1539773"/>
                  <a:gd name="connsiteY3" fmla="*/ 1539774 h 1539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73" h="1539773">
                    <a:moveTo>
                      <a:pt x="0" y="0"/>
                    </a:moveTo>
                    <a:lnTo>
                      <a:pt x="1539774" y="0"/>
                    </a:lnTo>
                    <a:lnTo>
                      <a:pt x="1539774" y="1539774"/>
                    </a:lnTo>
                    <a:lnTo>
                      <a:pt x="0" y="1539774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Graphic 20">
            <a:extLst>
              <a:ext uri="{FF2B5EF4-FFF2-40B4-BE49-F238E27FC236}">
                <a16:creationId xmlns:a16="http://schemas.microsoft.com/office/drawing/2014/main" id="{5E89E9DE-3711-45C6-B439-5B8EAA0C2950}"/>
              </a:ext>
            </a:extLst>
          </p:cNvPr>
          <p:cNvSpPr/>
          <p:nvPr/>
        </p:nvSpPr>
        <p:spPr>
          <a:xfrm>
            <a:off x="768814" y="3168431"/>
            <a:ext cx="3410098" cy="886242"/>
          </a:xfrm>
          <a:custGeom>
            <a:avLst/>
            <a:gdLst>
              <a:gd name="connsiteX0" fmla="*/ 5317034 w 5317033"/>
              <a:gd name="connsiteY0" fmla="*/ 1304932 h 1304931"/>
              <a:gd name="connsiteX1" fmla="*/ 0 w 5317033"/>
              <a:gd name="connsiteY1" fmla="*/ 1304932 h 1304931"/>
              <a:gd name="connsiteX2" fmla="*/ 0 w 5317033"/>
              <a:gd name="connsiteY2" fmla="*/ 0 h 1304931"/>
              <a:gd name="connsiteX3" fmla="*/ 5015868 w 5317033"/>
              <a:gd name="connsiteY3" fmla="*/ 0 h 13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7033" h="1304931">
                <a:moveTo>
                  <a:pt x="5317034" y="1304932"/>
                </a:moveTo>
                <a:lnTo>
                  <a:pt x="0" y="1304932"/>
                </a:lnTo>
                <a:lnTo>
                  <a:pt x="0" y="0"/>
                </a:lnTo>
                <a:lnTo>
                  <a:pt x="5015868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E82B3B-6B1C-47A2-91CF-51ED93386C0B}"/>
              </a:ext>
            </a:extLst>
          </p:cNvPr>
          <p:cNvSpPr txBox="1"/>
          <p:nvPr/>
        </p:nvSpPr>
        <p:spPr>
          <a:xfrm>
            <a:off x="834106" y="2682673"/>
            <a:ext cx="320953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Modern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B7BA49-F6F0-4B50-BA73-A3C97BE50605}"/>
              </a:ext>
            </a:extLst>
          </p:cNvPr>
          <p:cNvSpPr txBox="1"/>
          <p:nvPr/>
        </p:nvSpPr>
        <p:spPr>
          <a:xfrm>
            <a:off x="887648" y="3993559"/>
            <a:ext cx="24176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8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Design.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C89638-BE51-4711-A9F4-F339512A2B36}"/>
              </a:ext>
            </a:extLst>
          </p:cNvPr>
          <p:cNvSpPr/>
          <p:nvPr/>
        </p:nvSpPr>
        <p:spPr>
          <a:xfrm>
            <a:off x="719874" y="4764191"/>
            <a:ext cx="38434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EC96D12-9D5F-4E5D-8B56-0D9A876DB27A}"/>
              </a:ext>
            </a:extLst>
          </p:cNvPr>
          <p:cNvGrpSpPr/>
          <p:nvPr/>
        </p:nvGrpSpPr>
        <p:grpSpPr>
          <a:xfrm>
            <a:off x="1350020" y="9383077"/>
            <a:ext cx="2693619" cy="634828"/>
            <a:chOff x="3603781" y="10477060"/>
            <a:chExt cx="3075300" cy="724782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3CABC78-2204-4752-B0C1-6D9D9336F8E8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4E4EA4-55C3-462D-BC85-67AEF2A5D3A8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8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28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28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22" name="Graphic 53" descr="Arrow Slight curve">
            <a:extLst>
              <a:ext uri="{FF2B5EF4-FFF2-40B4-BE49-F238E27FC236}">
                <a16:creationId xmlns:a16="http://schemas.microsoft.com/office/drawing/2014/main" id="{15FEE6C2-E183-43D1-AADE-D51FEB1F8E05}"/>
              </a:ext>
            </a:extLst>
          </p:cNvPr>
          <p:cNvSpPr/>
          <p:nvPr/>
        </p:nvSpPr>
        <p:spPr>
          <a:xfrm>
            <a:off x="8789744" y="11546139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Graphic 3">
            <a:extLst>
              <a:ext uri="{FF2B5EF4-FFF2-40B4-BE49-F238E27FC236}">
                <a16:creationId xmlns:a16="http://schemas.microsoft.com/office/drawing/2014/main" id="{67AFACAC-38DE-4B51-A2BB-AB2599A250B4}"/>
              </a:ext>
            </a:extLst>
          </p:cNvPr>
          <p:cNvGrpSpPr/>
          <p:nvPr/>
        </p:nvGrpSpPr>
        <p:grpSpPr>
          <a:xfrm>
            <a:off x="1377630" y="7757291"/>
            <a:ext cx="2546883" cy="1786047"/>
            <a:chOff x="6964786" y="4810083"/>
            <a:chExt cx="1804731" cy="1265600"/>
          </a:xfrm>
          <a:solidFill>
            <a:schemeClr val="accent1"/>
          </a:solidFill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4F12961-FD40-4C27-832D-5755FDD527D6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AA86922-A9EC-48F1-AB9F-D4B42AE231C4}"/>
                </a:ext>
              </a:extLst>
            </p:cNvPr>
            <p:cNvSpPr txBox="1"/>
            <p:nvPr/>
          </p:nvSpPr>
          <p:spPr>
            <a:xfrm>
              <a:off x="6964786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Discount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48C1FE9-38A4-4399-8B51-46C44F4DE985}"/>
              </a:ext>
            </a:extLst>
          </p:cNvPr>
          <p:cNvGrpSpPr/>
          <p:nvPr/>
        </p:nvGrpSpPr>
        <p:grpSpPr>
          <a:xfrm>
            <a:off x="1677520" y="11365452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9" name="Graphic 28">
              <a:extLst>
                <a:ext uri="{FF2B5EF4-FFF2-40B4-BE49-F238E27FC236}">
                  <a16:creationId xmlns:a16="http://schemas.microsoft.com/office/drawing/2014/main" id="{F33242E8-518D-4F3D-AEFC-48B11C7DE6C6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51F51A-93F0-4A14-94A8-8A1A601434E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7E3A466-240A-456B-9385-8709F1BB6B79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0" name="Graphic 29">
              <a:extLst>
                <a:ext uri="{FF2B5EF4-FFF2-40B4-BE49-F238E27FC236}">
                  <a16:creationId xmlns:a16="http://schemas.microsoft.com/office/drawing/2014/main" id="{F1D738B0-F0D6-49E6-9A0D-5FBD9078EF8A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867C9BA-6FF3-49DC-89BD-1ABF7308FD3E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81DD122E-FA49-46BF-AEDE-48C672339D90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1" name="Graphic 27">
              <a:extLst>
                <a:ext uri="{FF2B5EF4-FFF2-40B4-BE49-F238E27FC236}">
                  <a16:creationId xmlns:a16="http://schemas.microsoft.com/office/drawing/2014/main" id="{033F08EA-E3E9-4F6B-8900-6494B1E3B7DD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456CD49-91B2-430B-BB1A-0BC61A8F033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3" name="Graphic 27">
                <a:extLst>
                  <a:ext uri="{FF2B5EF4-FFF2-40B4-BE49-F238E27FC236}">
                    <a16:creationId xmlns:a16="http://schemas.microsoft.com/office/drawing/2014/main" id="{126C7C61-9FDE-4BE0-9993-3A0FCEB1999E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30384F-86B1-44FE-80E3-D94C41B31EEC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7BDF3533-1BCF-4D0A-BFAD-3FD344CEDFC0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CC8755E-D0AB-4F3A-A2E0-C85F2AA6C04B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3B3D796D-8F94-4296-9B09-3F6CA271C710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96C2A21C-C3B7-4FFC-A5A2-D686CDFD98FA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53BABCF5-AC52-4D5D-97E3-F6E85F11492A}"/>
              </a:ext>
            </a:extLst>
          </p:cNvPr>
          <p:cNvSpPr txBox="1"/>
          <p:nvPr/>
        </p:nvSpPr>
        <p:spPr>
          <a:xfrm>
            <a:off x="7052587" y="1219877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rgbClr val="EA4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DD333E9-9624-4FDA-9DE4-33BABF828634}"/>
              </a:ext>
            </a:extLst>
          </p:cNvPr>
          <p:cNvSpPr txBox="1"/>
          <p:nvPr/>
        </p:nvSpPr>
        <p:spPr>
          <a:xfrm>
            <a:off x="7188689" y="855411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2919573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F50DFA-1896-44BD-A126-74A56395AC49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E7266B34-3C62-4BD0-8878-09A0D36B9743}"/>
              </a:ext>
            </a:extLst>
          </p:cNvPr>
          <p:cNvSpPr/>
          <p:nvPr/>
        </p:nvSpPr>
        <p:spPr>
          <a:xfrm rot="16200000">
            <a:off x="-1305711" y="4707074"/>
            <a:ext cx="12898422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5839960-F906-4DF8-A624-BE0C46D64C18}"/>
              </a:ext>
            </a:extLst>
          </p:cNvPr>
          <p:cNvSpPr/>
          <p:nvPr/>
        </p:nvSpPr>
        <p:spPr>
          <a:xfrm rot="10800000">
            <a:off x="0" y="6678582"/>
            <a:ext cx="10287000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0 h 3444600"/>
              <a:gd name="connsiteX3" fmla="*/ 0 w 10287000"/>
              <a:gd name="connsiteY3" fmla="*/ 3444600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0"/>
                </a:lnTo>
                <a:lnTo>
                  <a:pt x="0" y="3444600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6">
            <a:extLst>
              <a:ext uri="{FF2B5EF4-FFF2-40B4-BE49-F238E27FC236}">
                <a16:creationId xmlns:a16="http://schemas.microsoft.com/office/drawing/2014/main" id="{5FC2F499-12F6-414E-A981-863A79462512}"/>
              </a:ext>
            </a:extLst>
          </p:cNvPr>
          <p:cNvGrpSpPr/>
          <p:nvPr/>
        </p:nvGrpSpPr>
        <p:grpSpPr>
          <a:xfrm>
            <a:off x="950573" y="1459832"/>
            <a:ext cx="8385814" cy="4489213"/>
            <a:chOff x="1392985" y="1954937"/>
            <a:chExt cx="7500990" cy="4489213"/>
          </a:xfrm>
          <a:solidFill>
            <a:schemeClr val="accent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E583127-0DE0-457A-A5D2-A0BE723FEC08}"/>
                </a:ext>
              </a:extLst>
            </p:cNvPr>
            <p:cNvSpPr/>
            <p:nvPr/>
          </p:nvSpPr>
          <p:spPr>
            <a:xfrm rot="5400000">
              <a:off x="2899153" y="449329"/>
              <a:ext cx="4489213" cy="7500430"/>
            </a:xfrm>
            <a:custGeom>
              <a:avLst/>
              <a:gdLst>
                <a:gd name="connsiteX0" fmla="*/ 0 w 4489213"/>
                <a:gd name="connsiteY0" fmla="*/ 0 h 7500430"/>
                <a:gd name="connsiteX1" fmla="*/ 4489213 w 4489213"/>
                <a:gd name="connsiteY1" fmla="*/ 0 h 7500430"/>
                <a:gd name="connsiteX2" fmla="*/ 4489213 w 4489213"/>
                <a:gd name="connsiteY2" fmla="*/ 7500431 h 7500430"/>
                <a:gd name="connsiteX3" fmla="*/ 0 w 4489213"/>
                <a:gd name="connsiteY3" fmla="*/ 7500431 h 750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9213" h="7500430">
                  <a:moveTo>
                    <a:pt x="0" y="0"/>
                  </a:moveTo>
                  <a:lnTo>
                    <a:pt x="4489213" y="0"/>
                  </a:lnTo>
                  <a:lnTo>
                    <a:pt x="4489213" y="7500431"/>
                  </a:lnTo>
                  <a:lnTo>
                    <a:pt x="0" y="750043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360" cap="flat">
              <a:noFill/>
              <a:prstDash val="solid"/>
              <a:miter/>
            </a:ln>
            <a:effectLst>
              <a:outerShdw blurRad="1778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" name="Graphic 6">
              <a:extLst>
                <a:ext uri="{FF2B5EF4-FFF2-40B4-BE49-F238E27FC236}">
                  <a16:creationId xmlns:a16="http://schemas.microsoft.com/office/drawing/2014/main" id="{5FC2F499-12F6-414E-A981-863A79462512}"/>
                </a:ext>
              </a:extLst>
            </p:cNvPr>
            <p:cNvGrpSpPr/>
            <p:nvPr/>
          </p:nvGrpSpPr>
          <p:grpSpPr>
            <a:xfrm>
              <a:off x="1392985" y="3388380"/>
              <a:ext cx="7500536" cy="1503374"/>
              <a:chOff x="1392985" y="3388380"/>
              <a:chExt cx="7500536" cy="1503374"/>
            </a:xfrm>
            <a:solidFill>
              <a:srgbClr val="2AFCFF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603A8A3-1FF5-484F-9051-6469A981E5A4}"/>
                  </a:ext>
                </a:extLst>
              </p:cNvPr>
              <p:cNvSpPr/>
              <p:nvPr/>
            </p:nvSpPr>
            <p:spPr>
              <a:xfrm rot="5400000">
                <a:off x="1212330" y="3569140"/>
                <a:ext cx="1503268" cy="1141959"/>
              </a:xfrm>
              <a:custGeom>
                <a:avLst/>
                <a:gdLst>
                  <a:gd name="connsiteX0" fmla="*/ 0 w 1503268"/>
                  <a:gd name="connsiteY0" fmla="*/ 0 h 1141959"/>
                  <a:gd name="connsiteX1" fmla="*/ 1503269 w 1503268"/>
                  <a:gd name="connsiteY1" fmla="*/ 0 h 1141959"/>
                  <a:gd name="connsiteX2" fmla="*/ 1503269 w 1503268"/>
                  <a:gd name="connsiteY2" fmla="*/ 1141960 h 1141959"/>
                  <a:gd name="connsiteX3" fmla="*/ 0 w 1503268"/>
                  <a:gd name="connsiteY3" fmla="*/ 1141960 h 114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3268" h="1141959">
                    <a:moveTo>
                      <a:pt x="0" y="0"/>
                    </a:moveTo>
                    <a:lnTo>
                      <a:pt x="1503269" y="0"/>
                    </a:lnTo>
                    <a:lnTo>
                      <a:pt x="1503269" y="1141960"/>
                    </a:lnTo>
                    <a:lnTo>
                      <a:pt x="0" y="1141960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D801108-DA47-436F-992F-A5BDD73AA06C}"/>
                  </a:ext>
                </a:extLst>
              </p:cNvPr>
              <p:cNvSpPr/>
              <p:nvPr/>
            </p:nvSpPr>
            <p:spPr>
              <a:xfrm rot="5400000">
                <a:off x="7570907" y="3569034"/>
                <a:ext cx="1503268" cy="1141959"/>
              </a:xfrm>
              <a:custGeom>
                <a:avLst/>
                <a:gdLst>
                  <a:gd name="connsiteX0" fmla="*/ 0 w 1503268"/>
                  <a:gd name="connsiteY0" fmla="*/ 0 h 1141959"/>
                  <a:gd name="connsiteX1" fmla="*/ 1503268 w 1503268"/>
                  <a:gd name="connsiteY1" fmla="*/ 0 h 1141959"/>
                  <a:gd name="connsiteX2" fmla="*/ 1503268 w 1503268"/>
                  <a:gd name="connsiteY2" fmla="*/ 1141960 h 1141959"/>
                  <a:gd name="connsiteX3" fmla="*/ 0 w 1503268"/>
                  <a:gd name="connsiteY3" fmla="*/ 1141960 h 114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3268" h="1141959">
                    <a:moveTo>
                      <a:pt x="0" y="0"/>
                    </a:moveTo>
                    <a:lnTo>
                      <a:pt x="1503268" y="0"/>
                    </a:lnTo>
                    <a:lnTo>
                      <a:pt x="1503268" y="1141960"/>
                    </a:lnTo>
                    <a:lnTo>
                      <a:pt x="0" y="1141960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PICTURE">
            <a:extLst>
              <a:ext uri="{FF2B5EF4-FFF2-40B4-BE49-F238E27FC236}">
                <a16:creationId xmlns:a16="http://schemas.microsoft.com/office/drawing/2014/main" id="{5957E19D-30C5-4671-80FA-1C69FCAEAA02}"/>
              </a:ext>
            </a:extLst>
          </p:cNvPr>
          <p:cNvSpPr/>
          <p:nvPr/>
        </p:nvSpPr>
        <p:spPr>
          <a:xfrm rot="16200000">
            <a:off x="2222440" y="4222846"/>
            <a:ext cx="5841897" cy="9191841"/>
          </a:xfrm>
          <a:custGeom>
            <a:avLst/>
            <a:gdLst>
              <a:gd name="connsiteX0" fmla="*/ 0 w 5006839"/>
              <a:gd name="connsiteY0" fmla="*/ 0 h 9191841"/>
              <a:gd name="connsiteX1" fmla="*/ 5006840 w 5006839"/>
              <a:gd name="connsiteY1" fmla="*/ 0 h 9191841"/>
              <a:gd name="connsiteX2" fmla="*/ 5006840 w 5006839"/>
              <a:gd name="connsiteY2" fmla="*/ 9191841 h 9191841"/>
              <a:gd name="connsiteX3" fmla="*/ 0 w 5006839"/>
              <a:gd name="connsiteY3" fmla="*/ 9191841 h 919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6839" h="9191841">
                <a:moveTo>
                  <a:pt x="0" y="0"/>
                </a:moveTo>
                <a:lnTo>
                  <a:pt x="5006840" y="0"/>
                </a:lnTo>
                <a:lnTo>
                  <a:pt x="5006840" y="9191841"/>
                </a:lnTo>
                <a:lnTo>
                  <a:pt x="0" y="9191841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t="-2448" b="-2448"/>
            </a:stretch>
          </a:blipFill>
          <a:ln w="9360" cap="flat">
            <a:noFill/>
            <a:prstDash val="solid"/>
            <a:miter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2B354B3-01A6-4C8D-B2A0-2431C3D7F7A8}"/>
              </a:ext>
            </a:extLst>
          </p:cNvPr>
          <p:cNvGrpSpPr/>
          <p:nvPr/>
        </p:nvGrpSpPr>
        <p:grpSpPr>
          <a:xfrm>
            <a:off x="4119428" y="12057317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7" name="Graphic 28">
              <a:extLst>
                <a:ext uri="{FF2B5EF4-FFF2-40B4-BE49-F238E27FC236}">
                  <a16:creationId xmlns:a16="http://schemas.microsoft.com/office/drawing/2014/main" id="{25DAB956-AE17-4959-90FF-ADC0DB2353A0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5EEDD-BBE7-4A9B-A442-B6EB8E984BE6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F7B825F-EB5A-4B0C-AE42-2E99E4C231F3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8" name="Graphic 29">
              <a:extLst>
                <a:ext uri="{FF2B5EF4-FFF2-40B4-BE49-F238E27FC236}">
                  <a16:creationId xmlns:a16="http://schemas.microsoft.com/office/drawing/2014/main" id="{C5F37EB2-7BCD-4351-91D9-62D80031C10A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84671CF-CE1B-43E6-987A-D44C77E6DA68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962ADFF-4DD7-4BA8-AE5D-0F8269770B79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A783C98E-F40D-47DF-A214-85DCE298CBEA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E07D853-37CD-46A3-A1CA-30A7D01737B8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61E8DAC0-8CE9-4414-9002-28D34E2D594C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E98928A4-BD81-44E5-9935-BF2A25FABA93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658C8AE-380F-4F3B-9D70-86A922D047F3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82AD4488-DCFD-4CF3-8589-7F67D7D6F2DB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716B17-AA08-4E3C-9529-468CF70FBC55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1DE0671F-2024-4F58-A3C1-158D73F47496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31" name="Graphic 53" descr="Arrow Slight curve">
            <a:extLst>
              <a:ext uri="{FF2B5EF4-FFF2-40B4-BE49-F238E27FC236}">
                <a16:creationId xmlns:a16="http://schemas.microsoft.com/office/drawing/2014/main" id="{C3BD7B23-0646-4306-AF5A-E2DEA14C8DB6}"/>
              </a:ext>
            </a:extLst>
          </p:cNvPr>
          <p:cNvSpPr/>
          <p:nvPr/>
        </p:nvSpPr>
        <p:spPr>
          <a:xfrm>
            <a:off x="8789744" y="12037784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A116962-B152-47C8-B7CF-7CF6BA917558}"/>
              </a:ext>
            </a:extLst>
          </p:cNvPr>
          <p:cNvGrpSpPr/>
          <p:nvPr/>
        </p:nvGrpSpPr>
        <p:grpSpPr>
          <a:xfrm>
            <a:off x="6761894" y="10800544"/>
            <a:ext cx="2693619" cy="634828"/>
            <a:chOff x="3603781" y="10477060"/>
            <a:chExt cx="3075300" cy="724782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EA6B5E6-0CFF-453B-BFC6-79A505C45063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3E1DD71-D5FB-47E7-9EB7-80354E9DAA25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8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28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28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39" name="Graphic 3">
            <a:extLst>
              <a:ext uri="{FF2B5EF4-FFF2-40B4-BE49-F238E27FC236}">
                <a16:creationId xmlns:a16="http://schemas.microsoft.com/office/drawing/2014/main" id="{6CD14873-FF5B-4031-B0D2-E9FD5EC07709}"/>
              </a:ext>
            </a:extLst>
          </p:cNvPr>
          <p:cNvGrpSpPr/>
          <p:nvPr/>
        </p:nvGrpSpPr>
        <p:grpSpPr>
          <a:xfrm>
            <a:off x="6789504" y="9174758"/>
            <a:ext cx="2546883" cy="1786047"/>
            <a:chOff x="6964786" y="4810083"/>
            <a:chExt cx="1804731" cy="1265600"/>
          </a:xfrm>
          <a:solidFill>
            <a:schemeClr val="accent1"/>
          </a:solidFill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4B18E33-8D0D-400A-8F82-D6629B147703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C7B5C40-4A5F-48DD-BD45-37DD12917643}"/>
                </a:ext>
              </a:extLst>
            </p:cNvPr>
            <p:cNvSpPr txBox="1"/>
            <p:nvPr/>
          </p:nvSpPr>
          <p:spPr>
            <a:xfrm>
              <a:off x="6964786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Discount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D2AFA57D-5038-4BB5-830B-C31C46287D30}"/>
              </a:ext>
            </a:extLst>
          </p:cNvPr>
          <p:cNvSpPr txBox="1"/>
          <p:nvPr/>
        </p:nvSpPr>
        <p:spPr>
          <a:xfrm>
            <a:off x="3682281" y="746398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7FE355E-C0C1-41A4-AFDC-C43D27C883A0}"/>
              </a:ext>
            </a:extLst>
          </p:cNvPr>
          <p:cNvSpPr txBox="1"/>
          <p:nvPr/>
        </p:nvSpPr>
        <p:spPr>
          <a:xfrm>
            <a:off x="3818383" y="381932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04ACB242-356B-4706-ABAA-38A57B1065E2}"/>
              </a:ext>
            </a:extLst>
          </p:cNvPr>
          <p:cNvSpPr/>
          <p:nvPr/>
        </p:nvSpPr>
        <p:spPr>
          <a:xfrm flipH="1">
            <a:off x="2853606" y="2458220"/>
            <a:ext cx="4579788" cy="962463"/>
          </a:xfrm>
          <a:custGeom>
            <a:avLst/>
            <a:gdLst>
              <a:gd name="connsiteX0" fmla="*/ 4592025 w 4592025"/>
              <a:gd name="connsiteY0" fmla="*/ 886243 h 886243"/>
              <a:gd name="connsiteX1" fmla="*/ 3410099 w 4592025"/>
              <a:gd name="connsiteY1" fmla="*/ 886243 h 886243"/>
              <a:gd name="connsiteX2" fmla="*/ 1181926 w 4592025"/>
              <a:gd name="connsiteY2" fmla="*/ 886243 h 886243"/>
              <a:gd name="connsiteX3" fmla="*/ 0 w 4592025"/>
              <a:gd name="connsiteY3" fmla="*/ 886243 h 886243"/>
              <a:gd name="connsiteX4" fmla="*/ 193154 w 4592025"/>
              <a:gd name="connsiteY4" fmla="*/ 0 h 886243"/>
              <a:gd name="connsiteX5" fmla="*/ 1181926 w 4592025"/>
              <a:gd name="connsiteY5" fmla="*/ 0 h 886243"/>
              <a:gd name="connsiteX6" fmla="*/ 3410099 w 4592025"/>
              <a:gd name="connsiteY6" fmla="*/ 0 h 886243"/>
              <a:gd name="connsiteX7" fmla="*/ 4398871 w 4592025"/>
              <a:gd name="connsiteY7" fmla="*/ 0 h 886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2025" h="886243">
                <a:moveTo>
                  <a:pt x="4592025" y="886243"/>
                </a:moveTo>
                <a:lnTo>
                  <a:pt x="3410099" y="886243"/>
                </a:lnTo>
                <a:lnTo>
                  <a:pt x="1181926" y="886243"/>
                </a:lnTo>
                <a:lnTo>
                  <a:pt x="0" y="886243"/>
                </a:lnTo>
                <a:lnTo>
                  <a:pt x="193154" y="0"/>
                </a:lnTo>
                <a:lnTo>
                  <a:pt x="1181926" y="0"/>
                </a:lnTo>
                <a:lnTo>
                  <a:pt x="3410099" y="0"/>
                </a:lnTo>
                <a:lnTo>
                  <a:pt x="4398871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FB8CE8-7E52-49BC-922B-7A6249CF858B}"/>
              </a:ext>
            </a:extLst>
          </p:cNvPr>
          <p:cNvSpPr txBox="1"/>
          <p:nvPr/>
        </p:nvSpPr>
        <p:spPr>
          <a:xfrm>
            <a:off x="3333840" y="1616462"/>
            <a:ext cx="361932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Creative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94F3D46-6EFC-4A95-A9F7-FD3D099B0588}"/>
              </a:ext>
            </a:extLst>
          </p:cNvPr>
          <p:cNvSpPr txBox="1"/>
          <p:nvPr/>
        </p:nvSpPr>
        <p:spPr>
          <a:xfrm>
            <a:off x="3934678" y="2651243"/>
            <a:ext cx="24176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8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Design.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8D25A24-E4B6-44E0-ABD5-2E66F583D196}"/>
              </a:ext>
            </a:extLst>
          </p:cNvPr>
          <p:cNvSpPr/>
          <p:nvPr/>
        </p:nvSpPr>
        <p:spPr>
          <a:xfrm>
            <a:off x="2419352" y="3574374"/>
            <a:ext cx="54482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61060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03F98C-7C70-4FB5-AC5A-F89CC0765D17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3AD801A-8CE9-4FE0-BE79-08E895035CFE}"/>
              </a:ext>
            </a:extLst>
          </p:cNvPr>
          <p:cNvSpPr/>
          <p:nvPr/>
        </p:nvSpPr>
        <p:spPr>
          <a:xfrm rot="16200000">
            <a:off x="-3363650" y="4646115"/>
            <a:ext cx="12858032" cy="3565799"/>
          </a:xfrm>
          <a:custGeom>
            <a:avLst/>
            <a:gdLst>
              <a:gd name="connsiteX0" fmla="*/ 0 w 10648951"/>
              <a:gd name="connsiteY0" fmla="*/ 0 h 3565799"/>
              <a:gd name="connsiteX1" fmla="*/ 10648951 w 10648951"/>
              <a:gd name="connsiteY1" fmla="*/ 0 h 3565799"/>
              <a:gd name="connsiteX2" fmla="*/ 10648951 w 10648951"/>
              <a:gd name="connsiteY2" fmla="*/ 3565800 h 3565799"/>
              <a:gd name="connsiteX3" fmla="*/ 0 w 10648951"/>
              <a:gd name="connsiteY3" fmla="*/ 3565800 h 356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48951" h="3565799">
                <a:moveTo>
                  <a:pt x="0" y="0"/>
                </a:moveTo>
                <a:lnTo>
                  <a:pt x="10648951" y="0"/>
                </a:lnTo>
                <a:lnTo>
                  <a:pt x="10648951" y="3565800"/>
                </a:lnTo>
                <a:lnTo>
                  <a:pt x="0" y="3565800"/>
                </a:lnTo>
                <a:close/>
              </a:path>
            </a:pathLst>
          </a:custGeom>
          <a:solidFill>
            <a:srgbClr val="EA4848"/>
          </a:solidFill>
          <a:ln w="968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26283681-131C-417E-9480-6E71D9635291}"/>
              </a:ext>
            </a:extLst>
          </p:cNvPr>
          <p:cNvSpPr/>
          <p:nvPr/>
        </p:nvSpPr>
        <p:spPr>
          <a:xfrm>
            <a:off x="0" y="4707074"/>
            <a:ext cx="10287000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6">
            <a:extLst>
              <a:ext uri="{FF2B5EF4-FFF2-40B4-BE49-F238E27FC236}">
                <a16:creationId xmlns:a16="http://schemas.microsoft.com/office/drawing/2014/main" id="{EEBB7131-EDB8-46C0-A3AA-E642468F9222}"/>
              </a:ext>
            </a:extLst>
          </p:cNvPr>
          <p:cNvGrpSpPr/>
          <p:nvPr/>
        </p:nvGrpSpPr>
        <p:grpSpPr>
          <a:xfrm>
            <a:off x="5090801" y="1695451"/>
            <a:ext cx="4647167" cy="9468800"/>
            <a:chOff x="5090801" y="2547575"/>
            <a:chExt cx="4647167" cy="7764551"/>
          </a:xfrm>
          <a:solidFill>
            <a:schemeClr val="accent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85ED291-A950-44EB-9541-C42BEEE00F30}"/>
                </a:ext>
              </a:extLst>
            </p:cNvPr>
            <p:cNvSpPr/>
            <p:nvPr/>
          </p:nvSpPr>
          <p:spPr>
            <a:xfrm rot="-10800000">
              <a:off x="5090801" y="2547685"/>
              <a:ext cx="4647167" cy="7764334"/>
            </a:xfrm>
            <a:custGeom>
              <a:avLst/>
              <a:gdLst>
                <a:gd name="connsiteX0" fmla="*/ 0 w 4647167"/>
                <a:gd name="connsiteY0" fmla="*/ 0 h 7764334"/>
                <a:gd name="connsiteX1" fmla="*/ 4647167 w 4647167"/>
                <a:gd name="connsiteY1" fmla="*/ 0 h 7764334"/>
                <a:gd name="connsiteX2" fmla="*/ 4647167 w 4647167"/>
                <a:gd name="connsiteY2" fmla="*/ 7764335 h 7764334"/>
                <a:gd name="connsiteX3" fmla="*/ 0 w 4647167"/>
                <a:gd name="connsiteY3" fmla="*/ 7764335 h 776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7167" h="7764334">
                  <a:moveTo>
                    <a:pt x="0" y="0"/>
                  </a:moveTo>
                  <a:lnTo>
                    <a:pt x="4647167" y="0"/>
                  </a:lnTo>
                  <a:lnTo>
                    <a:pt x="4647167" y="7764335"/>
                  </a:lnTo>
                  <a:lnTo>
                    <a:pt x="0" y="776433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684" cap="flat">
              <a:noFill/>
              <a:prstDash val="solid"/>
              <a:miter/>
            </a:ln>
            <a:effectLst>
              <a:outerShdw blurRad="1778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" name="Graphic 6">
              <a:extLst>
                <a:ext uri="{FF2B5EF4-FFF2-40B4-BE49-F238E27FC236}">
                  <a16:creationId xmlns:a16="http://schemas.microsoft.com/office/drawing/2014/main" id="{EEBB7131-EDB8-46C0-A3AA-E642468F9222}"/>
                </a:ext>
              </a:extLst>
            </p:cNvPr>
            <p:cNvGrpSpPr/>
            <p:nvPr/>
          </p:nvGrpSpPr>
          <p:grpSpPr>
            <a:xfrm>
              <a:off x="6697429" y="2547575"/>
              <a:ext cx="1556161" cy="7764551"/>
              <a:chOff x="6697429" y="2547575"/>
              <a:chExt cx="1556161" cy="7764551"/>
            </a:xfrm>
            <a:solidFill>
              <a:srgbClr val="2AFCFF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3A583E7-3CE1-49DB-A92E-21ECC73A314E}"/>
                  </a:ext>
                </a:extLst>
              </p:cNvPr>
              <p:cNvSpPr/>
              <p:nvPr/>
            </p:nvSpPr>
            <p:spPr>
              <a:xfrm rot="-10800000">
                <a:off x="6697429" y="2547575"/>
                <a:ext cx="1556161" cy="1182140"/>
              </a:xfrm>
              <a:custGeom>
                <a:avLst/>
                <a:gdLst>
                  <a:gd name="connsiteX0" fmla="*/ 0 w 1556161"/>
                  <a:gd name="connsiteY0" fmla="*/ 0 h 1182140"/>
                  <a:gd name="connsiteX1" fmla="*/ 1556161 w 1556161"/>
                  <a:gd name="connsiteY1" fmla="*/ 0 h 1182140"/>
                  <a:gd name="connsiteX2" fmla="*/ 1556161 w 1556161"/>
                  <a:gd name="connsiteY2" fmla="*/ 1182140 h 1182140"/>
                  <a:gd name="connsiteX3" fmla="*/ 0 w 1556161"/>
                  <a:gd name="connsiteY3" fmla="*/ 1182140 h 118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6161" h="1182140">
                    <a:moveTo>
                      <a:pt x="0" y="0"/>
                    </a:moveTo>
                    <a:lnTo>
                      <a:pt x="1556161" y="0"/>
                    </a:lnTo>
                    <a:lnTo>
                      <a:pt x="1556161" y="1182140"/>
                    </a:lnTo>
                    <a:lnTo>
                      <a:pt x="0" y="1182140"/>
                    </a:lnTo>
                    <a:close/>
                  </a:path>
                </a:pathLst>
              </a:custGeom>
              <a:solidFill>
                <a:srgbClr val="FFC000"/>
              </a:solidFill>
              <a:ln w="9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4A9B1E5-9779-44A4-90F2-90C5C3CD19F4}"/>
                  </a:ext>
                </a:extLst>
              </p:cNvPr>
              <p:cNvSpPr/>
              <p:nvPr/>
            </p:nvSpPr>
            <p:spPr>
              <a:xfrm rot="-10800000">
                <a:off x="6697429" y="9129987"/>
                <a:ext cx="1556161" cy="1182140"/>
              </a:xfrm>
              <a:custGeom>
                <a:avLst/>
                <a:gdLst>
                  <a:gd name="connsiteX0" fmla="*/ 0 w 1556161"/>
                  <a:gd name="connsiteY0" fmla="*/ 0 h 1182140"/>
                  <a:gd name="connsiteX1" fmla="*/ 1556161 w 1556161"/>
                  <a:gd name="connsiteY1" fmla="*/ 0 h 1182140"/>
                  <a:gd name="connsiteX2" fmla="*/ 1556161 w 1556161"/>
                  <a:gd name="connsiteY2" fmla="*/ 1182140 h 1182140"/>
                  <a:gd name="connsiteX3" fmla="*/ 0 w 1556161"/>
                  <a:gd name="connsiteY3" fmla="*/ 1182140 h 118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6161" h="1182140">
                    <a:moveTo>
                      <a:pt x="0" y="0"/>
                    </a:moveTo>
                    <a:lnTo>
                      <a:pt x="1556161" y="0"/>
                    </a:lnTo>
                    <a:lnTo>
                      <a:pt x="1556161" y="1182140"/>
                    </a:lnTo>
                    <a:lnTo>
                      <a:pt x="0" y="1182140"/>
                    </a:lnTo>
                    <a:close/>
                  </a:path>
                </a:pathLst>
              </a:custGeom>
              <a:solidFill>
                <a:srgbClr val="FFC000"/>
              </a:solidFill>
              <a:ln w="9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PICTURE">
            <a:extLst>
              <a:ext uri="{FF2B5EF4-FFF2-40B4-BE49-F238E27FC236}">
                <a16:creationId xmlns:a16="http://schemas.microsoft.com/office/drawing/2014/main" id="{1E3C9C5C-C2ED-4C93-B5DC-E56C6F8D8E5B}"/>
              </a:ext>
            </a:extLst>
          </p:cNvPr>
          <p:cNvSpPr/>
          <p:nvPr/>
        </p:nvSpPr>
        <p:spPr>
          <a:xfrm flipH="1">
            <a:off x="473736" y="1104900"/>
            <a:ext cx="5183006" cy="10648948"/>
          </a:xfrm>
          <a:custGeom>
            <a:avLst/>
            <a:gdLst>
              <a:gd name="connsiteX0" fmla="*/ 0 w 5183006"/>
              <a:gd name="connsiteY0" fmla="*/ 0 h 9515258"/>
              <a:gd name="connsiteX1" fmla="*/ 5183007 w 5183006"/>
              <a:gd name="connsiteY1" fmla="*/ 0 h 9515258"/>
              <a:gd name="connsiteX2" fmla="*/ 5183007 w 5183006"/>
              <a:gd name="connsiteY2" fmla="*/ 9515258 h 9515258"/>
              <a:gd name="connsiteX3" fmla="*/ 0 w 5183006"/>
              <a:gd name="connsiteY3" fmla="*/ 9515258 h 951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3006" h="9515258">
                <a:moveTo>
                  <a:pt x="0" y="0"/>
                </a:moveTo>
                <a:lnTo>
                  <a:pt x="5183007" y="0"/>
                </a:lnTo>
                <a:lnTo>
                  <a:pt x="5183007" y="9515258"/>
                </a:lnTo>
                <a:lnTo>
                  <a:pt x="0" y="9515258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50740" t="-40750" r="-42050"/>
            </a:stretch>
          </a:blipFill>
          <a:ln w="9684" cap="flat">
            <a:noFill/>
            <a:prstDash val="solid"/>
            <a:miter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0">
            <a:extLst>
              <a:ext uri="{FF2B5EF4-FFF2-40B4-BE49-F238E27FC236}">
                <a16:creationId xmlns:a16="http://schemas.microsoft.com/office/drawing/2014/main" id="{232C4587-599C-4388-A46D-7C42744D6FCF}"/>
              </a:ext>
            </a:extLst>
          </p:cNvPr>
          <p:cNvSpPr/>
          <p:nvPr/>
        </p:nvSpPr>
        <p:spPr>
          <a:xfrm>
            <a:off x="5886303" y="4070234"/>
            <a:ext cx="3410098" cy="886242"/>
          </a:xfrm>
          <a:custGeom>
            <a:avLst/>
            <a:gdLst>
              <a:gd name="connsiteX0" fmla="*/ 5317034 w 5317033"/>
              <a:gd name="connsiteY0" fmla="*/ 1304932 h 1304931"/>
              <a:gd name="connsiteX1" fmla="*/ 0 w 5317033"/>
              <a:gd name="connsiteY1" fmla="*/ 1304932 h 1304931"/>
              <a:gd name="connsiteX2" fmla="*/ 0 w 5317033"/>
              <a:gd name="connsiteY2" fmla="*/ 0 h 1304931"/>
              <a:gd name="connsiteX3" fmla="*/ 5015868 w 5317033"/>
              <a:gd name="connsiteY3" fmla="*/ 0 h 13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7033" h="1304931">
                <a:moveTo>
                  <a:pt x="5317034" y="1304932"/>
                </a:moveTo>
                <a:lnTo>
                  <a:pt x="0" y="1304932"/>
                </a:lnTo>
                <a:lnTo>
                  <a:pt x="0" y="0"/>
                </a:lnTo>
                <a:lnTo>
                  <a:pt x="5015868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3CEEEB-FE6D-45B2-8FC2-E61E4F4B8609}"/>
              </a:ext>
            </a:extLst>
          </p:cNvPr>
          <p:cNvSpPr txBox="1"/>
          <p:nvPr/>
        </p:nvSpPr>
        <p:spPr>
          <a:xfrm>
            <a:off x="5951595" y="3584476"/>
            <a:ext cx="238078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Clean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835D2F-B58F-458C-97B0-F83E6607928F}"/>
              </a:ext>
            </a:extLst>
          </p:cNvPr>
          <p:cNvSpPr txBox="1"/>
          <p:nvPr/>
        </p:nvSpPr>
        <p:spPr>
          <a:xfrm>
            <a:off x="6005137" y="4895362"/>
            <a:ext cx="24176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8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Design.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2163E3C-57F3-481E-B752-726643B62383}"/>
              </a:ext>
            </a:extLst>
          </p:cNvPr>
          <p:cNvSpPr/>
          <p:nvPr/>
        </p:nvSpPr>
        <p:spPr>
          <a:xfrm>
            <a:off x="5837363" y="5665994"/>
            <a:ext cx="38434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7A4375E-E478-4A86-A1BD-561B214AB027}"/>
              </a:ext>
            </a:extLst>
          </p:cNvPr>
          <p:cNvGrpSpPr/>
          <p:nvPr/>
        </p:nvGrpSpPr>
        <p:grpSpPr>
          <a:xfrm>
            <a:off x="756902" y="10744200"/>
            <a:ext cx="2693619" cy="634828"/>
            <a:chOff x="3603781" y="10477060"/>
            <a:chExt cx="3075300" cy="724782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716684D-A5C1-4E54-8768-4D83084CD899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1776F52-B9D2-441E-AEF8-683D05BF3E84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8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28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28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DACE2A6-C226-46B2-BA85-F0487CCB4F15}"/>
              </a:ext>
            </a:extLst>
          </p:cNvPr>
          <p:cNvGrpSpPr/>
          <p:nvPr/>
        </p:nvGrpSpPr>
        <p:grpSpPr>
          <a:xfrm>
            <a:off x="2045930" y="12057317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4" name="Graphic 28">
              <a:extLst>
                <a:ext uri="{FF2B5EF4-FFF2-40B4-BE49-F238E27FC236}">
                  <a16:creationId xmlns:a16="http://schemas.microsoft.com/office/drawing/2014/main" id="{CC9FF3DF-8A79-4D5C-8A00-942F57FCDABE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53CCF0F-0694-49AE-BE77-A7A685BF11CF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0CF2C094-1AE9-4DF1-88FF-48D62A88EC2B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5" name="Graphic 29">
              <a:extLst>
                <a:ext uri="{FF2B5EF4-FFF2-40B4-BE49-F238E27FC236}">
                  <a16:creationId xmlns:a16="http://schemas.microsoft.com/office/drawing/2014/main" id="{693D5DE3-7DF8-456E-9BFB-E9667946A29F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1520E8F-9E03-4449-877B-B00E7BCAEBFA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8504917-A7DC-403A-B986-228B7BF35DCE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76FFFB46-71EF-4396-B72A-F7FD908DF7D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6AD69833-1FCF-444E-9950-50B313AC28D0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84B23ED0-1EEC-4823-A693-05468D1E870B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0A115722-FF3E-455F-BD8E-DC325FBB8BC9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BFF57083-EB72-434E-8C3A-3AF10C32E4A3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C1338A8A-2323-46B9-81DE-D36D6CB00DE3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252552A-87BE-462D-A637-8FBDBCB2816A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DAFE919B-E709-4546-BCD9-5A6421E594EF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38" name="Graphic 53" descr="Arrow Slight curve">
            <a:extLst>
              <a:ext uri="{FF2B5EF4-FFF2-40B4-BE49-F238E27FC236}">
                <a16:creationId xmlns:a16="http://schemas.microsoft.com/office/drawing/2014/main" id="{656CD2CE-B365-4060-A191-9B0BDE89DA2F}"/>
              </a:ext>
            </a:extLst>
          </p:cNvPr>
          <p:cNvSpPr/>
          <p:nvPr/>
        </p:nvSpPr>
        <p:spPr>
          <a:xfrm>
            <a:off x="8789744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39" name="Graphic 3">
            <a:extLst>
              <a:ext uri="{FF2B5EF4-FFF2-40B4-BE49-F238E27FC236}">
                <a16:creationId xmlns:a16="http://schemas.microsoft.com/office/drawing/2014/main" id="{C24F7E1A-FA0C-4BCC-97E8-3F1FE587CE3C}"/>
              </a:ext>
            </a:extLst>
          </p:cNvPr>
          <p:cNvGrpSpPr/>
          <p:nvPr/>
        </p:nvGrpSpPr>
        <p:grpSpPr>
          <a:xfrm>
            <a:off x="784512" y="9118414"/>
            <a:ext cx="2546883" cy="1786047"/>
            <a:chOff x="6964786" y="4810083"/>
            <a:chExt cx="1804731" cy="1265600"/>
          </a:xfrm>
          <a:solidFill>
            <a:schemeClr val="accent1"/>
          </a:solidFill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30449D2-D9B4-4EB3-B412-EA3D937B4865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41FA4FB-036D-434B-BAFA-D5EB2D84EF6A}"/>
                </a:ext>
              </a:extLst>
            </p:cNvPr>
            <p:cNvSpPr txBox="1"/>
            <p:nvPr/>
          </p:nvSpPr>
          <p:spPr>
            <a:xfrm>
              <a:off x="6964786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Discount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4DD5C92E-EAE7-4065-887D-245793CAF01A}"/>
              </a:ext>
            </a:extLst>
          </p:cNvPr>
          <p:cNvSpPr txBox="1"/>
          <p:nvPr/>
        </p:nvSpPr>
        <p:spPr>
          <a:xfrm>
            <a:off x="6026784" y="877720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rgbClr val="EA4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564D25-9938-4B80-BB65-D18B26E16402}"/>
              </a:ext>
            </a:extLst>
          </p:cNvPr>
          <p:cNvSpPr txBox="1"/>
          <p:nvPr/>
        </p:nvSpPr>
        <p:spPr>
          <a:xfrm>
            <a:off x="6162886" y="513254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61428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F50DFA-1896-44BD-A126-74A56395AC49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E7266B34-3C62-4BD0-8878-09A0D36B9743}"/>
              </a:ext>
            </a:extLst>
          </p:cNvPr>
          <p:cNvSpPr/>
          <p:nvPr/>
        </p:nvSpPr>
        <p:spPr>
          <a:xfrm rot="16200000">
            <a:off x="-1305711" y="4707074"/>
            <a:ext cx="12898422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5839960-F906-4DF8-A624-BE0C46D64C18}"/>
              </a:ext>
            </a:extLst>
          </p:cNvPr>
          <p:cNvSpPr/>
          <p:nvPr/>
        </p:nvSpPr>
        <p:spPr>
          <a:xfrm rot="10800000">
            <a:off x="0" y="6678582"/>
            <a:ext cx="10287000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0 h 3444600"/>
              <a:gd name="connsiteX3" fmla="*/ 0 w 10287000"/>
              <a:gd name="connsiteY3" fmla="*/ 3444600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0"/>
                </a:lnTo>
                <a:lnTo>
                  <a:pt x="0" y="3444600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6">
            <a:extLst>
              <a:ext uri="{FF2B5EF4-FFF2-40B4-BE49-F238E27FC236}">
                <a16:creationId xmlns:a16="http://schemas.microsoft.com/office/drawing/2014/main" id="{5FC2F499-12F6-414E-A981-863A79462512}"/>
              </a:ext>
            </a:extLst>
          </p:cNvPr>
          <p:cNvGrpSpPr/>
          <p:nvPr/>
        </p:nvGrpSpPr>
        <p:grpSpPr>
          <a:xfrm>
            <a:off x="950573" y="1459832"/>
            <a:ext cx="8385814" cy="4489213"/>
            <a:chOff x="1392985" y="1954937"/>
            <a:chExt cx="7500990" cy="4489213"/>
          </a:xfrm>
          <a:solidFill>
            <a:schemeClr val="accent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E583127-0DE0-457A-A5D2-A0BE723FEC08}"/>
                </a:ext>
              </a:extLst>
            </p:cNvPr>
            <p:cNvSpPr/>
            <p:nvPr/>
          </p:nvSpPr>
          <p:spPr>
            <a:xfrm rot="5400000">
              <a:off x="2899153" y="449329"/>
              <a:ext cx="4489213" cy="7500430"/>
            </a:xfrm>
            <a:custGeom>
              <a:avLst/>
              <a:gdLst>
                <a:gd name="connsiteX0" fmla="*/ 0 w 4489213"/>
                <a:gd name="connsiteY0" fmla="*/ 0 h 7500430"/>
                <a:gd name="connsiteX1" fmla="*/ 4489213 w 4489213"/>
                <a:gd name="connsiteY1" fmla="*/ 0 h 7500430"/>
                <a:gd name="connsiteX2" fmla="*/ 4489213 w 4489213"/>
                <a:gd name="connsiteY2" fmla="*/ 7500431 h 7500430"/>
                <a:gd name="connsiteX3" fmla="*/ 0 w 4489213"/>
                <a:gd name="connsiteY3" fmla="*/ 7500431 h 750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9213" h="7500430">
                  <a:moveTo>
                    <a:pt x="0" y="0"/>
                  </a:moveTo>
                  <a:lnTo>
                    <a:pt x="4489213" y="0"/>
                  </a:lnTo>
                  <a:lnTo>
                    <a:pt x="4489213" y="7500431"/>
                  </a:lnTo>
                  <a:lnTo>
                    <a:pt x="0" y="750043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360" cap="flat">
              <a:noFill/>
              <a:prstDash val="solid"/>
              <a:miter/>
            </a:ln>
            <a:effectLst>
              <a:outerShdw blurRad="1778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" name="Graphic 6">
              <a:extLst>
                <a:ext uri="{FF2B5EF4-FFF2-40B4-BE49-F238E27FC236}">
                  <a16:creationId xmlns:a16="http://schemas.microsoft.com/office/drawing/2014/main" id="{5FC2F499-12F6-414E-A981-863A79462512}"/>
                </a:ext>
              </a:extLst>
            </p:cNvPr>
            <p:cNvGrpSpPr/>
            <p:nvPr/>
          </p:nvGrpSpPr>
          <p:grpSpPr>
            <a:xfrm>
              <a:off x="1392985" y="3388380"/>
              <a:ext cx="7500536" cy="1503374"/>
              <a:chOff x="1392985" y="3388380"/>
              <a:chExt cx="7500536" cy="1503374"/>
            </a:xfrm>
            <a:solidFill>
              <a:srgbClr val="2AFCFF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603A8A3-1FF5-484F-9051-6469A981E5A4}"/>
                  </a:ext>
                </a:extLst>
              </p:cNvPr>
              <p:cNvSpPr/>
              <p:nvPr/>
            </p:nvSpPr>
            <p:spPr>
              <a:xfrm rot="5400000">
                <a:off x="1212330" y="3569140"/>
                <a:ext cx="1503268" cy="1141959"/>
              </a:xfrm>
              <a:custGeom>
                <a:avLst/>
                <a:gdLst>
                  <a:gd name="connsiteX0" fmla="*/ 0 w 1503268"/>
                  <a:gd name="connsiteY0" fmla="*/ 0 h 1141959"/>
                  <a:gd name="connsiteX1" fmla="*/ 1503269 w 1503268"/>
                  <a:gd name="connsiteY1" fmla="*/ 0 h 1141959"/>
                  <a:gd name="connsiteX2" fmla="*/ 1503269 w 1503268"/>
                  <a:gd name="connsiteY2" fmla="*/ 1141960 h 1141959"/>
                  <a:gd name="connsiteX3" fmla="*/ 0 w 1503268"/>
                  <a:gd name="connsiteY3" fmla="*/ 1141960 h 114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3268" h="1141959">
                    <a:moveTo>
                      <a:pt x="0" y="0"/>
                    </a:moveTo>
                    <a:lnTo>
                      <a:pt x="1503269" y="0"/>
                    </a:lnTo>
                    <a:lnTo>
                      <a:pt x="1503269" y="1141960"/>
                    </a:lnTo>
                    <a:lnTo>
                      <a:pt x="0" y="1141960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D801108-DA47-436F-992F-A5BDD73AA06C}"/>
                  </a:ext>
                </a:extLst>
              </p:cNvPr>
              <p:cNvSpPr/>
              <p:nvPr/>
            </p:nvSpPr>
            <p:spPr>
              <a:xfrm rot="5400000">
                <a:off x="7570907" y="3569034"/>
                <a:ext cx="1503268" cy="1141959"/>
              </a:xfrm>
              <a:custGeom>
                <a:avLst/>
                <a:gdLst>
                  <a:gd name="connsiteX0" fmla="*/ 0 w 1503268"/>
                  <a:gd name="connsiteY0" fmla="*/ 0 h 1141959"/>
                  <a:gd name="connsiteX1" fmla="*/ 1503268 w 1503268"/>
                  <a:gd name="connsiteY1" fmla="*/ 0 h 1141959"/>
                  <a:gd name="connsiteX2" fmla="*/ 1503268 w 1503268"/>
                  <a:gd name="connsiteY2" fmla="*/ 1141960 h 1141959"/>
                  <a:gd name="connsiteX3" fmla="*/ 0 w 1503268"/>
                  <a:gd name="connsiteY3" fmla="*/ 1141960 h 114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3268" h="1141959">
                    <a:moveTo>
                      <a:pt x="0" y="0"/>
                    </a:moveTo>
                    <a:lnTo>
                      <a:pt x="1503268" y="0"/>
                    </a:lnTo>
                    <a:lnTo>
                      <a:pt x="1503268" y="1141960"/>
                    </a:lnTo>
                    <a:lnTo>
                      <a:pt x="0" y="1141960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PICTURE">
            <a:extLst>
              <a:ext uri="{FF2B5EF4-FFF2-40B4-BE49-F238E27FC236}">
                <a16:creationId xmlns:a16="http://schemas.microsoft.com/office/drawing/2014/main" id="{5957E19D-30C5-4671-80FA-1C69FCAEAA02}"/>
              </a:ext>
            </a:extLst>
          </p:cNvPr>
          <p:cNvSpPr/>
          <p:nvPr/>
        </p:nvSpPr>
        <p:spPr>
          <a:xfrm rot="16200000">
            <a:off x="2222440" y="4222846"/>
            <a:ext cx="5841897" cy="9191841"/>
          </a:xfrm>
          <a:custGeom>
            <a:avLst/>
            <a:gdLst>
              <a:gd name="connsiteX0" fmla="*/ 0 w 5006839"/>
              <a:gd name="connsiteY0" fmla="*/ 0 h 9191841"/>
              <a:gd name="connsiteX1" fmla="*/ 5006840 w 5006839"/>
              <a:gd name="connsiteY1" fmla="*/ 0 h 9191841"/>
              <a:gd name="connsiteX2" fmla="*/ 5006840 w 5006839"/>
              <a:gd name="connsiteY2" fmla="*/ 9191841 h 9191841"/>
              <a:gd name="connsiteX3" fmla="*/ 0 w 5006839"/>
              <a:gd name="connsiteY3" fmla="*/ 9191841 h 919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6839" h="9191841">
                <a:moveTo>
                  <a:pt x="0" y="0"/>
                </a:moveTo>
                <a:lnTo>
                  <a:pt x="5006840" y="0"/>
                </a:lnTo>
                <a:lnTo>
                  <a:pt x="5006840" y="9191841"/>
                </a:lnTo>
                <a:lnTo>
                  <a:pt x="0" y="9191841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t="-19405" b="-1513"/>
            </a:stretch>
          </a:blipFill>
          <a:ln w="9360" cap="flat">
            <a:noFill/>
            <a:prstDash val="solid"/>
            <a:miter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2B354B3-01A6-4C8D-B2A0-2431C3D7F7A8}"/>
              </a:ext>
            </a:extLst>
          </p:cNvPr>
          <p:cNvGrpSpPr/>
          <p:nvPr/>
        </p:nvGrpSpPr>
        <p:grpSpPr>
          <a:xfrm>
            <a:off x="4119428" y="12057317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7" name="Graphic 28">
              <a:extLst>
                <a:ext uri="{FF2B5EF4-FFF2-40B4-BE49-F238E27FC236}">
                  <a16:creationId xmlns:a16="http://schemas.microsoft.com/office/drawing/2014/main" id="{25DAB956-AE17-4959-90FF-ADC0DB2353A0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5EEDD-BBE7-4A9B-A442-B6EB8E984BE6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F7B825F-EB5A-4B0C-AE42-2E99E4C231F3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8" name="Graphic 29">
              <a:extLst>
                <a:ext uri="{FF2B5EF4-FFF2-40B4-BE49-F238E27FC236}">
                  <a16:creationId xmlns:a16="http://schemas.microsoft.com/office/drawing/2014/main" id="{C5F37EB2-7BCD-4351-91D9-62D80031C10A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84671CF-CE1B-43E6-987A-D44C77E6DA68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962ADFF-4DD7-4BA8-AE5D-0F8269770B79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A783C98E-F40D-47DF-A214-85DCE298CBEA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E07D853-37CD-46A3-A1CA-30A7D01737B8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61E8DAC0-8CE9-4414-9002-28D34E2D594C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E98928A4-BD81-44E5-9935-BF2A25FABA93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658C8AE-380F-4F3B-9D70-86A922D047F3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82AD4488-DCFD-4CF3-8589-7F67D7D6F2DB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716B17-AA08-4E3C-9529-468CF70FBC55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1DE0671F-2024-4F58-A3C1-158D73F47496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31" name="Graphic 53" descr="Arrow Slight curve">
            <a:extLst>
              <a:ext uri="{FF2B5EF4-FFF2-40B4-BE49-F238E27FC236}">
                <a16:creationId xmlns:a16="http://schemas.microsoft.com/office/drawing/2014/main" id="{C3BD7B23-0646-4306-AF5A-E2DEA14C8DB6}"/>
              </a:ext>
            </a:extLst>
          </p:cNvPr>
          <p:cNvSpPr/>
          <p:nvPr/>
        </p:nvSpPr>
        <p:spPr>
          <a:xfrm>
            <a:off x="8789744" y="12037784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A116962-B152-47C8-B7CF-7CF6BA917558}"/>
              </a:ext>
            </a:extLst>
          </p:cNvPr>
          <p:cNvGrpSpPr/>
          <p:nvPr/>
        </p:nvGrpSpPr>
        <p:grpSpPr>
          <a:xfrm>
            <a:off x="6761894" y="10800544"/>
            <a:ext cx="2693619" cy="634828"/>
            <a:chOff x="3603781" y="10477060"/>
            <a:chExt cx="3075300" cy="724782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EA6B5E6-0CFF-453B-BFC6-79A505C45063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3E1DD71-D5FB-47E7-9EB7-80354E9DAA25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8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28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28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39" name="Graphic 3">
            <a:extLst>
              <a:ext uri="{FF2B5EF4-FFF2-40B4-BE49-F238E27FC236}">
                <a16:creationId xmlns:a16="http://schemas.microsoft.com/office/drawing/2014/main" id="{6CD14873-FF5B-4031-B0D2-E9FD5EC07709}"/>
              </a:ext>
            </a:extLst>
          </p:cNvPr>
          <p:cNvGrpSpPr/>
          <p:nvPr/>
        </p:nvGrpSpPr>
        <p:grpSpPr>
          <a:xfrm>
            <a:off x="6789504" y="9174758"/>
            <a:ext cx="2546883" cy="1786047"/>
            <a:chOff x="6964786" y="4810083"/>
            <a:chExt cx="1804731" cy="1265600"/>
          </a:xfrm>
          <a:solidFill>
            <a:schemeClr val="accent1"/>
          </a:solidFill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4B18E33-8D0D-400A-8F82-D6629B147703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C7B5C40-4A5F-48DD-BD45-37DD12917643}"/>
                </a:ext>
              </a:extLst>
            </p:cNvPr>
            <p:cNvSpPr txBox="1"/>
            <p:nvPr/>
          </p:nvSpPr>
          <p:spPr>
            <a:xfrm>
              <a:off x="6964786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Discount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D2AFA57D-5038-4BB5-830B-C31C46287D30}"/>
              </a:ext>
            </a:extLst>
          </p:cNvPr>
          <p:cNvSpPr txBox="1"/>
          <p:nvPr/>
        </p:nvSpPr>
        <p:spPr>
          <a:xfrm>
            <a:off x="3682281" y="746398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7FE355E-C0C1-41A4-AFDC-C43D27C883A0}"/>
              </a:ext>
            </a:extLst>
          </p:cNvPr>
          <p:cNvSpPr txBox="1"/>
          <p:nvPr/>
        </p:nvSpPr>
        <p:spPr>
          <a:xfrm>
            <a:off x="3818383" y="381932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04ACB242-356B-4706-ABAA-38A57B1065E2}"/>
              </a:ext>
            </a:extLst>
          </p:cNvPr>
          <p:cNvSpPr/>
          <p:nvPr/>
        </p:nvSpPr>
        <p:spPr>
          <a:xfrm flipH="1">
            <a:off x="2853606" y="2458220"/>
            <a:ext cx="4579788" cy="962463"/>
          </a:xfrm>
          <a:custGeom>
            <a:avLst/>
            <a:gdLst>
              <a:gd name="connsiteX0" fmla="*/ 4592025 w 4592025"/>
              <a:gd name="connsiteY0" fmla="*/ 886243 h 886243"/>
              <a:gd name="connsiteX1" fmla="*/ 3410099 w 4592025"/>
              <a:gd name="connsiteY1" fmla="*/ 886243 h 886243"/>
              <a:gd name="connsiteX2" fmla="*/ 1181926 w 4592025"/>
              <a:gd name="connsiteY2" fmla="*/ 886243 h 886243"/>
              <a:gd name="connsiteX3" fmla="*/ 0 w 4592025"/>
              <a:gd name="connsiteY3" fmla="*/ 886243 h 886243"/>
              <a:gd name="connsiteX4" fmla="*/ 193154 w 4592025"/>
              <a:gd name="connsiteY4" fmla="*/ 0 h 886243"/>
              <a:gd name="connsiteX5" fmla="*/ 1181926 w 4592025"/>
              <a:gd name="connsiteY5" fmla="*/ 0 h 886243"/>
              <a:gd name="connsiteX6" fmla="*/ 3410099 w 4592025"/>
              <a:gd name="connsiteY6" fmla="*/ 0 h 886243"/>
              <a:gd name="connsiteX7" fmla="*/ 4398871 w 4592025"/>
              <a:gd name="connsiteY7" fmla="*/ 0 h 886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2025" h="886243">
                <a:moveTo>
                  <a:pt x="4592025" y="886243"/>
                </a:moveTo>
                <a:lnTo>
                  <a:pt x="3410099" y="886243"/>
                </a:lnTo>
                <a:lnTo>
                  <a:pt x="1181926" y="886243"/>
                </a:lnTo>
                <a:lnTo>
                  <a:pt x="0" y="886243"/>
                </a:lnTo>
                <a:lnTo>
                  <a:pt x="193154" y="0"/>
                </a:lnTo>
                <a:lnTo>
                  <a:pt x="1181926" y="0"/>
                </a:lnTo>
                <a:lnTo>
                  <a:pt x="3410099" y="0"/>
                </a:lnTo>
                <a:lnTo>
                  <a:pt x="4398871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FB8CE8-7E52-49BC-922B-7A6249CF858B}"/>
              </a:ext>
            </a:extLst>
          </p:cNvPr>
          <p:cNvSpPr txBox="1"/>
          <p:nvPr/>
        </p:nvSpPr>
        <p:spPr>
          <a:xfrm>
            <a:off x="3590833" y="1540262"/>
            <a:ext cx="31053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Elegant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94F3D46-6EFC-4A95-A9F7-FD3D099B0588}"/>
              </a:ext>
            </a:extLst>
          </p:cNvPr>
          <p:cNvSpPr txBox="1"/>
          <p:nvPr/>
        </p:nvSpPr>
        <p:spPr>
          <a:xfrm>
            <a:off x="3934678" y="2689343"/>
            <a:ext cx="24176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8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Design.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8D25A24-E4B6-44E0-ABD5-2E66F583D196}"/>
              </a:ext>
            </a:extLst>
          </p:cNvPr>
          <p:cNvSpPr/>
          <p:nvPr/>
        </p:nvSpPr>
        <p:spPr>
          <a:xfrm>
            <a:off x="2419352" y="3574374"/>
            <a:ext cx="54482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8003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2D379FA2-E533-4967-91F5-8B107370684C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0404601-8F15-4BDE-8B15-DA95727CE28E}"/>
              </a:ext>
            </a:extLst>
          </p:cNvPr>
          <p:cNvSpPr/>
          <p:nvPr/>
        </p:nvSpPr>
        <p:spPr>
          <a:xfrm rot="16200000">
            <a:off x="-1305711" y="4707074"/>
            <a:ext cx="12898422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15CD0E1-D37F-453B-8271-E44E74059442}"/>
              </a:ext>
            </a:extLst>
          </p:cNvPr>
          <p:cNvSpPr/>
          <p:nvPr/>
        </p:nvSpPr>
        <p:spPr>
          <a:xfrm>
            <a:off x="0" y="4707074"/>
            <a:ext cx="10287000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B952F57F-E532-4F1D-8CC3-AFA6C7F60F5A}"/>
              </a:ext>
            </a:extLst>
          </p:cNvPr>
          <p:cNvSpPr/>
          <p:nvPr/>
        </p:nvSpPr>
        <p:spPr>
          <a:xfrm>
            <a:off x="514818" y="619433"/>
            <a:ext cx="9191841" cy="11619884"/>
          </a:xfrm>
          <a:custGeom>
            <a:avLst/>
            <a:gdLst>
              <a:gd name="connsiteX0" fmla="*/ 0 w 9191841"/>
              <a:gd name="connsiteY0" fmla="*/ 0 h 9191841"/>
              <a:gd name="connsiteX1" fmla="*/ 9191842 w 9191841"/>
              <a:gd name="connsiteY1" fmla="*/ 0 h 9191841"/>
              <a:gd name="connsiteX2" fmla="*/ 9191842 w 9191841"/>
              <a:gd name="connsiteY2" fmla="*/ 9191842 h 9191841"/>
              <a:gd name="connsiteX3" fmla="*/ 0 w 9191841"/>
              <a:gd name="connsiteY3" fmla="*/ 9191842 h 919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1841" h="9191841">
                <a:moveTo>
                  <a:pt x="0" y="0"/>
                </a:moveTo>
                <a:lnTo>
                  <a:pt x="9191842" y="0"/>
                </a:lnTo>
                <a:lnTo>
                  <a:pt x="9191842" y="9191842"/>
                </a:lnTo>
                <a:lnTo>
                  <a:pt x="0" y="9191842"/>
                </a:lnTo>
                <a:close/>
              </a:path>
            </a:pathLst>
          </a:custGeom>
          <a:blipFill>
            <a:blip r:embed="rId3"/>
            <a:srcRect/>
            <a:stretch>
              <a:fillRect l="-42325" r="-69939" b="-11939"/>
            </a:stretch>
          </a:blipFill>
          <a:ln w="9360" cap="flat">
            <a:noFill/>
            <a:prstDash val="solid"/>
            <a:miter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934E1CD0-3DA4-484E-8BDF-164FF684FD51}"/>
              </a:ext>
            </a:extLst>
          </p:cNvPr>
          <p:cNvGrpSpPr/>
          <p:nvPr/>
        </p:nvGrpSpPr>
        <p:grpSpPr>
          <a:xfrm>
            <a:off x="514818" y="619432"/>
            <a:ext cx="4595920" cy="11619885"/>
            <a:chOff x="514818" y="619432"/>
            <a:chExt cx="4595920" cy="11619885"/>
          </a:xfrm>
          <a:solidFill>
            <a:schemeClr val="accent1"/>
          </a:solidFill>
          <a:effectLst>
            <a:outerShdw blurRad="762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5DF99B8-4D52-4BB2-935D-4B1207D48CBE}"/>
                </a:ext>
              </a:extLst>
            </p:cNvPr>
            <p:cNvSpPr/>
            <p:nvPr/>
          </p:nvSpPr>
          <p:spPr>
            <a:xfrm>
              <a:off x="514818" y="619433"/>
              <a:ext cx="4595920" cy="11619884"/>
            </a:xfrm>
            <a:custGeom>
              <a:avLst/>
              <a:gdLst>
                <a:gd name="connsiteX0" fmla="*/ 0 w 4595920"/>
                <a:gd name="connsiteY0" fmla="*/ 0 h 10109154"/>
                <a:gd name="connsiteX1" fmla="*/ 4595921 w 4595920"/>
                <a:gd name="connsiteY1" fmla="*/ 0 h 10109154"/>
                <a:gd name="connsiteX2" fmla="*/ 4595921 w 4595920"/>
                <a:gd name="connsiteY2" fmla="*/ 10109154 h 10109154"/>
                <a:gd name="connsiteX3" fmla="*/ 0 w 4595920"/>
                <a:gd name="connsiteY3" fmla="*/ 10109154 h 1010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95920" h="10109154">
                  <a:moveTo>
                    <a:pt x="0" y="0"/>
                  </a:moveTo>
                  <a:lnTo>
                    <a:pt x="4595921" y="0"/>
                  </a:lnTo>
                  <a:lnTo>
                    <a:pt x="4595921" y="10109154"/>
                  </a:lnTo>
                  <a:lnTo>
                    <a:pt x="0" y="10109154"/>
                  </a:ln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9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" name="Graphic 5">
              <a:extLst>
                <a:ext uri="{FF2B5EF4-FFF2-40B4-BE49-F238E27FC236}">
                  <a16:creationId xmlns:a16="http://schemas.microsoft.com/office/drawing/2014/main" id="{934E1CD0-3DA4-484E-8BDF-164FF684FD51}"/>
                </a:ext>
              </a:extLst>
            </p:cNvPr>
            <p:cNvGrpSpPr/>
            <p:nvPr/>
          </p:nvGrpSpPr>
          <p:grpSpPr>
            <a:xfrm>
              <a:off x="1350020" y="619432"/>
              <a:ext cx="2693620" cy="11619883"/>
              <a:chOff x="1350020" y="619432"/>
              <a:chExt cx="2693620" cy="11619883"/>
            </a:xfrm>
            <a:solidFill>
              <a:srgbClr val="2AFCFF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4738806-6B7A-42F3-A8A7-452ADCA638D6}"/>
                  </a:ext>
                </a:extLst>
              </p:cNvPr>
              <p:cNvSpPr/>
              <p:nvPr/>
            </p:nvSpPr>
            <p:spPr>
              <a:xfrm>
                <a:off x="1350020" y="11028037"/>
                <a:ext cx="2693620" cy="1211278"/>
              </a:xfrm>
              <a:custGeom>
                <a:avLst/>
                <a:gdLst>
                  <a:gd name="connsiteX0" fmla="*/ 0 w 1539773"/>
                  <a:gd name="connsiteY0" fmla="*/ 0 h 1539773"/>
                  <a:gd name="connsiteX1" fmla="*/ 1539774 w 1539773"/>
                  <a:gd name="connsiteY1" fmla="*/ 0 h 1539773"/>
                  <a:gd name="connsiteX2" fmla="*/ 1539774 w 1539773"/>
                  <a:gd name="connsiteY2" fmla="*/ 1539774 h 1539773"/>
                  <a:gd name="connsiteX3" fmla="*/ 0 w 1539773"/>
                  <a:gd name="connsiteY3" fmla="*/ 1539774 h 1539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73" h="1539773">
                    <a:moveTo>
                      <a:pt x="0" y="0"/>
                    </a:moveTo>
                    <a:lnTo>
                      <a:pt x="1539774" y="0"/>
                    </a:lnTo>
                    <a:lnTo>
                      <a:pt x="1539774" y="1539774"/>
                    </a:lnTo>
                    <a:lnTo>
                      <a:pt x="0" y="1539774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EC854D5F-4F51-4B4C-887C-E5E00D80F633}"/>
                  </a:ext>
                </a:extLst>
              </p:cNvPr>
              <p:cNvSpPr/>
              <p:nvPr/>
            </p:nvSpPr>
            <p:spPr>
              <a:xfrm>
                <a:off x="1350020" y="619432"/>
                <a:ext cx="2693620" cy="1211280"/>
              </a:xfrm>
              <a:custGeom>
                <a:avLst/>
                <a:gdLst>
                  <a:gd name="connsiteX0" fmla="*/ 0 w 1539773"/>
                  <a:gd name="connsiteY0" fmla="*/ 0 h 1539773"/>
                  <a:gd name="connsiteX1" fmla="*/ 1539774 w 1539773"/>
                  <a:gd name="connsiteY1" fmla="*/ 0 h 1539773"/>
                  <a:gd name="connsiteX2" fmla="*/ 1539774 w 1539773"/>
                  <a:gd name="connsiteY2" fmla="*/ 1539774 h 1539773"/>
                  <a:gd name="connsiteX3" fmla="*/ 0 w 1539773"/>
                  <a:gd name="connsiteY3" fmla="*/ 1539774 h 1539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73" h="1539773">
                    <a:moveTo>
                      <a:pt x="0" y="0"/>
                    </a:moveTo>
                    <a:lnTo>
                      <a:pt x="1539774" y="0"/>
                    </a:lnTo>
                    <a:lnTo>
                      <a:pt x="1539774" y="1539774"/>
                    </a:lnTo>
                    <a:lnTo>
                      <a:pt x="0" y="1539774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Graphic 20">
            <a:extLst>
              <a:ext uri="{FF2B5EF4-FFF2-40B4-BE49-F238E27FC236}">
                <a16:creationId xmlns:a16="http://schemas.microsoft.com/office/drawing/2014/main" id="{5E89E9DE-3711-45C6-B439-5B8EAA0C2950}"/>
              </a:ext>
            </a:extLst>
          </p:cNvPr>
          <p:cNvSpPr/>
          <p:nvPr/>
        </p:nvSpPr>
        <p:spPr>
          <a:xfrm>
            <a:off x="768814" y="3168431"/>
            <a:ext cx="3410098" cy="886242"/>
          </a:xfrm>
          <a:custGeom>
            <a:avLst/>
            <a:gdLst>
              <a:gd name="connsiteX0" fmla="*/ 5317034 w 5317033"/>
              <a:gd name="connsiteY0" fmla="*/ 1304932 h 1304931"/>
              <a:gd name="connsiteX1" fmla="*/ 0 w 5317033"/>
              <a:gd name="connsiteY1" fmla="*/ 1304932 h 1304931"/>
              <a:gd name="connsiteX2" fmla="*/ 0 w 5317033"/>
              <a:gd name="connsiteY2" fmla="*/ 0 h 1304931"/>
              <a:gd name="connsiteX3" fmla="*/ 5015868 w 5317033"/>
              <a:gd name="connsiteY3" fmla="*/ 0 h 13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7033" h="1304931">
                <a:moveTo>
                  <a:pt x="5317034" y="1304932"/>
                </a:moveTo>
                <a:lnTo>
                  <a:pt x="0" y="1304932"/>
                </a:lnTo>
                <a:lnTo>
                  <a:pt x="0" y="0"/>
                </a:lnTo>
                <a:lnTo>
                  <a:pt x="5015868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E82B3B-6B1C-47A2-91CF-51ED93386C0B}"/>
              </a:ext>
            </a:extLst>
          </p:cNvPr>
          <p:cNvSpPr txBox="1"/>
          <p:nvPr/>
        </p:nvSpPr>
        <p:spPr>
          <a:xfrm>
            <a:off x="834106" y="2682673"/>
            <a:ext cx="310533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Elegant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B7BA49-F6F0-4B50-BA73-A3C97BE50605}"/>
              </a:ext>
            </a:extLst>
          </p:cNvPr>
          <p:cNvSpPr txBox="1"/>
          <p:nvPr/>
        </p:nvSpPr>
        <p:spPr>
          <a:xfrm>
            <a:off x="887648" y="3993559"/>
            <a:ext cx="18281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8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Title.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C89638-BE51-4711-A9F4-F339512A2B36}"/>
              </a:ext>
            </a:extLst>
          </p:cNvPr>
          <p:cNvSpPr/>
          <p:nvPr/>
        </p:nvSpPr>
        <p:spPr>
          <a:xfrm>
            <a:off x="719874" y="4764191"/>
            <a:ext cx="38434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EC96D12-9D5F-4E5D-8B56-0D9A876DB27A}"/>
              </a:ext>
            </a:extLst>
          </p:cNvPr>
          <p:cNvGrpSpPr/>
          <p:nvPr/>
        </p:nvGrpSpPr>
        <p:grpSpPr>
          <a:xfrm>
            <a:off x="1350020" y="9383077"/>
            <a:ext cx="2693619" cy="634828"/>
            <a:chOff x="3603781" y="10477060"/>
            <a:chExt cx="3075300" cy="724782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3CABC78-2204-4752-B0C1-6D9D9336F8E8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4E4EA4-55C3-462D-BC85-67AEF2A5D3A8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8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28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28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22" name="Graphic 53" descr="Arrow Slight curve">
            <a:extLst>
              <a:ext uri="{FF2B5EF4-FFF2-40B4-BE49-F238E27FC236}">
                <a16:creationId xmlns:a16="http://schemas.microsoft.com/office/drawing/2014/main" id="{15FEE6C2-E183-43D1-AADE-D51FEB1F8E05}"/>
              </a:ext>
            </a:extLst>
          </p:cNvPr>
          <p:cNvSpPr/>
          <p:nvPr/>
        </p:nvSpPr>
        <p:spPr>
          <a:xfrm>
            <a:off x="8789744" y="11546139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Graphic 3">
            <a:extLst>
              <a:ext uri="{FF2B5EF4-FFF2-40B4-BE49-F238E27FC236}">
                <a16:creationId xmlns:a16="http://schemas.microsoft.com/office/drawing/2014/main" id="{67AFACAC-38DE-4B51-A2BB-AB2599A250B4}"/>
              </a:ext>
            </a:extLst>
          </p:cNvPr>
          <p:cNvGrpSpPr/>
          <p:nvPr/>
        </p:nvGrpSpPr>
        <p:grpSpPr>
          <a:xfrm>
            <a:off x="1377630" y="7757291"/>
            <a:ext cx="2546883" cy="1786047"/>
            <a:chOff x="6964786" y="4810083"/>
            <a:chExt cx="1804731" cy="1265600"/>
          </a:xfrm>
          <a:solidFill>
            <a:schemeClr val="accent1"/>
          </a:solidFill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4F12961-FD40-4C27-832D-5755FDD527D6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AA86922-A9EC-48F1-AB9F-D4B42AE231C4}"/>
                </a:ext>
              </a:extLst>
            </p:cNvPr>
            <p:cNvSpPr txBox="1"/>
            <p:nvPr/>
          </p:nvSpPr>
          <p:spPr>
            <a:xfrm>
              <a:off x="6964786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Discount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48C1FE9-38A4-4399-8B51-46C44F4DE985}"/>
              </a:ext>
            </a:extLst>
          </p:cNvPr>
          <p:cNvGrpSpPr/>
          <p:nvPr/>
        </p:nvGrpSpPr>
        <p:grpSpPr>
          <a:xfrm>
            <a:off x="1677520" y="11365452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9" name="Graphic 28">
              <a:extLst>
                <a:ext uri="{FF2B5EF4-FFF2-40B4-BE49-F238E27FC236}">
                  <a16:creationId xmlns:a16="http://schemas.microsoft.com/office/drawing/2014/main" id="{F33242E8-518D-4F3D-AEFC-48B11C7DE6C6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A51F51A-93F0-4A14-94A8-8A1A601434E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7E3A466-240A-456B-9385-8709F1BB6B79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0" name="Graphic 29">
              <a:extLst>
                <a:ext uri="{FF2B5EF4-FFF2-40B4-BE49-F238E27FC236}">
                  <a16:creationId xmlns:a16="http://schemas.microsoft.com/office/drawing/2014/main" id="{F1D738B0-F0D6-49E6-9A0D-5FBD9078EF8A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867C9BA-6FF3-49DC-89BD-1ABF7308FD3E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81DD122E-FA49-46BF-AEDE-48C672339D90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1" name="Graphic 27">
              <a:extLst>
                <a:ext uri="{FF2B5EF4-FFF2-40B4-BE49-F238E27FC236}">
                  <a16:creationId xmlns:a16="http://schemas.microsoft.com/office/drawing/2014/main" id="{033F08EA-E3E9-4F6B-8900-6494B1E3B7DD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456CD49-91B2-430B-BB1A-0BC61A8F033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3" name="Graphic 27">
                <a:extLst>
                  <a:ext uri="{FF2B5EF4-FFF2-40B4-BE49-F238E27FC236}">
                    <a16:creationId xmlns:a16="http://schemas.microsoft.com/office/drawing/2014/main" id="{126C7C61-9FDE-4BE0-9993-3A0FCEB1999E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30384F-86B1-44FE-80E3-D94C41B31EEC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7BDF3533-1BCF-4D0A-BFAD-3FD344CEDFC0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CC8755E-D0AB-4F3A-A2E0-C85F2AA6C04B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3B3D796D-8F94-4296-9B09-3F6CA271C710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96C2A21C-C3B7-4FFC-A5A2-D686CDFD98FA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53BABCF5-AC52-4D5D-97E3-F6E85F11492A}"/>
              </a:ext>
            </a:extLst>
          </p:cNvPr>
          <p:cNvSpPr txBox="1"/>
          <p:nvPr/>
        </p:nvSpPr>
        <p:spPr>
          <a:xfrm>
            <a:off x="7052587" y="1219877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rgbClr val="EA4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DD333E9-9624-4FDA-9DE4-33BABF828634}"/>
              </a:ext>
            </a:extLst>
          </p:cNvPr>
          <p:cNvSpPr txBox="1"/>
          <p:nvPr/>
        </p:nvSpPr>
        <p:spPr>
          <a:xfrm>
            <a:off x="7188689" y="855411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2544170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89997FA-6B77-4853-9BD8-5B3CB237DB7F}"/>
              </a:ext>
            </a:extLst>
          </p:cNvPr>
          <p:cNvSpPr/>
          <p:nvPr/>
        </p:nvSpPr>
        <p:spPr>
          <a:xfrm>
            <a:off x="-9526" y="0"/>
            <a:ext cx="10296526" cy="12858750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37138" r="-371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466CCCF-6FE9-432E-918D-893DBDEFE745}"/>
              </a:ext>
            </a:extLst>
          </p:cNvPr>
          <p:cNvSpPr/>
          <p:nvPr/>
        </p:nvSpPr>
        <p:spPr>
          <a:xfrm>
            <a:off x="0" y="4707074"/>
            <a:ext cx="10287000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1C98800-05C7-44A5-B1A9-982746F3A03F}"/>
              </a:ext>
            </a:extLst>
          </p:cNvPr>
          <p:cNvSpPr/>
          <p:nvPr/>
        </p:nvSpPr>
        <p:spPr>
          <a:xfrm rot="16200000">
            <a:off x="-1305711" y="4707074"/>
            <a:ext cx="12898422" cy="3444600"/>
          </a:xfrm>
          <a:custGeom>
            <a:avLst/>
            <a:gdLst>
              <a:gd name="connsiteX0" fmla="*/ 0 w 10287000"/>
              <a:gd name="connsiteY0" fmla="*/ 0 h 3444600"/>
              <a:gd name="connsiteX1" fmla="*/ 10287000 w 10287000"/>
              <a:gd name="connsiteY1" fmla="*/ 0 h 3444600"/>
              <a:gd name="connsiteX2" fmla="*/ 10287000 w 10287000"/>
              <a:gd name="connsiteY2" fmla="*/ 3444601 h 3444600"/>
              <a:gd name="connsiteX3" fmla="*/ 0 w 10287000"/>
              <a:gd name="connsiteY3" fmla="*/ 3444601 h 34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0" h="3444600">
                <a:moveTo>
                  <a:pt x="0" y="0"/>
                </a:moveTo>
                <a:lnTo>
                  <a:pt x="10287000" y="0"/>
                </a:lnTo>
                <a:lnTo>
                  <a:pt x="10287000" y="3444601"/>
                </a:lnTo>
                <a:lnTo>
                  <a:pt x="0" y="3444601"/>
                </a:lnTo>
                <a:close/>
              </a:path>
            </a:pathLst>
          </a:custGeom>
          <a:solidFill>
            <a:srgbClr val="EA4848"/>
          </a:solidFill>
          <a:ln w="93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946424F7-B6A4-48DD-AFA8-584746644B46}"/>
              </a:ext>
            </a:extLst>
          </p:cNvPr>
          <p:cNvSpPr/>
          <p:nvPr/>
        </p:nvSpPr>
        <p:spPr>
          <a:xfrm>
            <a:off x="547579" y="513255"/>
            <a:ext cx="9191841" cy="11239874"/>
          </a:xfrm>
          <a:custGeom>
            <a:avLst/>
            <a:gdLst>
              <a:gd name="connsiteX0" fmla="*/ 0 w 9191841"/>
              <a:gd name="connsiteY0" fmla="*/ 0 h 9191841"/>
              <a:gd name="connsiteX1" fmla="*/ 9191842 w 9191841"/>
              <a:gd name="connsiteY1" fmla="*/ 0 h 9191841"/>
              <a:gd name="connsiteX2" fmla="*/ 9191842 w 9191841"/>
              <a:gd name="connsiteY2" fmla="*/ 9191842 h 9191841"/>
              <a:gd name="connsiteX3" fmla="*/ 0 w 9191841"/>
              <a:gd name="connsiteY3" fmla="*/ 9191842 h 919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1841" h="9191841">
                <a:moveTo>
                  <a:pt x="0" y="0"/>
                </a:moveTo>
                <a:lnTo>
                  <a:pt x="9191842" y="0"/>
                </a:lnTo>
                <a:lnTo>
                  <a:pt x="9191842" y="9191842"/>
                </a:lnTo>
                <a:lnTo>
                  <a:pt x="0" y="9191842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4603" t="-25965" r="-1354" b="-2010"/>
            </a:stretch>
          </a:blipFill>
          <a:ln w="9360" cap="flat">
            <a:noFill/>
            <a:prstDash val="solid"/>
            <a:miter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aphic 5">
            <a:extLst>
              <a:ext uri="{FF2B5EF4-FFF2-40B4-BE49-F238E27FC236}">
                <a16:creationId xmlns:a16="http://schemas.microsoft.com/office/drawing/2014/main" id="{3808FF16-10BC-4B36-A0BA-BCCF13A82E3C}"/>
              </a:ext>
            </a:extLst>
          </p:cNvPr>
          <p:cNvGrpSpPr/>
          <p:nvPr/>
        </p:nvGrpSpPr>
        <p:grpSpPr>
          <a:xfrm>
            <a:off x="-110087" y="7164478"/>
            <a:ext cx="10507088" cy="4776674"/>
            <a:chOff x="88712" y="6429375"/>
            <a:chExt cx="10109489" cy="4595920"/>
          </a:xfrm>
          <a:solidFill>
            <a:schemeClr val="accent1"/>
          </a:solidFill>
          <a:effectLst>
            <a:outerShdw blurRad="177800" sx="103000" sy="103000" algn="ctr" rotWithShape="0">
              <a:prstClr val="black">
                <a:alpha val="40000"/>
              </a:prstClr>
            </a:outerShdw>
          </a:effectLst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4002D0A-9FB3-429A-87D4-959B94341748}"/>
                </a:ext>
              </a:extLst>
            </p:cNvPr>
            <p:cNvSpPr/>
            <p:nvPr/>
          </p:nvSpPr>
          <p:spPr>
            <a:xfrm rot="-5400000">
              <a:off x="2845539" y="3672758"/>
              <a:ext cx="4595920" cy="10109153"/>
            </a:xfrm>
            <a:custGeom>
              <a:avLst/>
              <a:gdLst>
                <a:gd name="connsiteX0" fmla="*/ 0 w 4595920"/>
                <a:gd name="connsiteY0" fmla="*/ 0 h 10109153"/>
                <a:gd name="connsiteX1" fmla="*/ 4595921 w 4595920"/>
                <a:gd name="connsiteY1" fmla="*/ 0 h 10109153"/>
                <a:gd name="connsiteX2" fmla="*/ 4595921 w 4595920"/>
                <a:gd name="connsiteY2" fmla="*/ 10109154 h 10109153"/>
                <a:gd name="connsiteX3" fmla="*/ 0 w 4595920"/>
                <a:gd name="connsiteY3" fmla="*/ 10109154 h 1010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95920" h="10109153">
                  <a:moveTo>
                    <a:pt x="0" y="0"/>
                  </a:moveTo>
                  <a:lnTo>
                    <a:pt x="4595921" y="0"/>
                  </a:lnTo>
                  <a:lnTo>
                    <a:pt x="4595921" y="10109154"/>
                  </a:lnTo>
                  <a:lnTo>
                    <a:pt x="0" y="1010915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5">
              <a:extLst>
                <a:ext uri="{FF2B5EF4-FFF2-40B4-BE49-F238E27FC236}">
                  <a16:creationId xmlns:a16="http://schemas.microsoft.com/office/drawing/2014/main" id="{3808FF16-10BC-4B36-A0BA-BCCF13A82E3C}"/>
                </a:ext>
              </a:extLst>
            </p:cNvPr>
            <p:cNvGrpSpPr/>
            <p:nvPr/>
          </p:nvGrpSpPr>
          <p:grpSpPr>
            <a:xfrm>
              <a:off x="88712" y="8017697"/>
              <a:ext cx="10109489" cy="1540109"/>
              <a:chOff x="88712" y="8017697"/>
              <a:chExt cx="10109489" cy="1540109"/>
            </a:xfrm>
            <a:solidFill>
              <a:srgbClr val="2AFCFF"/>
            </a:solidFill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2FA0EFEA-7AB7-4140-8AF1-241190861734}"/>
                  </a:ext>
                </a:extLst>
              </p:cNvPr>
              <p:cNvSpPr/>
              <p:nvPr/>
            </p:nvSpPr>
            <p:spPr>
              <a:xfrm rot="-5400000">
                <a:off x="8658428" y="8018033"/>
                <a:ext cx="1539773" cy="1539773"/>
              </a:xfrm>
              <a:custGeom>
                <a:avLst/>
                <a:gdLst>
                  <a:gd name="connsiteX0" fmla="*/ 0 w 1539773"/>
                  <a:gd name="connsiteY0" fmla="*/ 0 h 1539773"/>
                  <a:gd name="connsiteX1" fmla="*/ 1539774 w 1539773"/>
                  <a:gd name="connsiteY1" fmla="*/ 0 h 1539773"/>
                  <a:gd name="connsiteX2" fmla="*/ 1539774 w 1539773"/>
                  <a:gd name="connsiteY2" fmla="*/ 1539774 h 1539773"/>
                  <a:gd name="connsiteX3" fmla="*/ 0 w 1539773"/>
                  <a:gd name="connsiteY3" fmla="*/ 1539774 h 1539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73" h="1539773">
                    <a:moveTo>
                      <a:pt x="0" y="0"/>
                    </a:moveTo>
                    <a:lnTo>
                      <a:pt x="1539774" y="0"/>
                    </a:lnTo>
                    <a:lnTo>
                      <a:pt x="1539774" y="1539774"/>
                    </a:lnTo>
                    <a:lnTo>
                      <a:pt x="0" y="1539774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E95CCEC-A439-4228-B922-60933CDC62B2}"/>
                  </a:ext>
                </a:extLst>
              </p:cNvPr>
              <p:cNvSpPr/>
              <p:nvPr/>
            </p:nvSpPr>
            <p:spPr>
              <a:xfrm rot="-5400000">
                <a:off x="88712" y="8017697"/>
                <a:ext cx="1539773" cy="1539773"/>
              </a:xfrm>
              <a:custGeom>
                <a:avLst/>
                <a:gdLst>
                  <a:gd name="connsiteX0" fmla="*/ 0 w 1539773"/>
                  <a:gd name="connsiteY0" fmla="*/ 0 h 1539773"/>
                  <a:gd name="connsiteX1" fmla="*/ 1539774 w 1539773"/>
                  <a:gd name="connsiteY1" fmla="*/ 0 h 1539773"/>
                  <a:gd name="connsiteX2" fmla="*/ 1539774 w 1539773"/>
                  <a:gd name="connsiteY2" fmla="*/ 1539774 h 1539773"/>
                  <a:gd name="connsiteX3" fmla="*/ 0 w 1539773"/>
                  <a:gd name="connsiteY3" fmla="*/ 1539774 h 1539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9773" h="1539773">
                    <a:moveTo>
                      <a:pt x="0" y="0"/>
                    </a:moveTo>
                    <a:lnTo>
                      <a:pt x="1539774" y="0"/>
                    </a:lnTo>
                    <a:lnTo>
                      <a:pt x="1539774" y="1539774"/>
                    </a:lnTo>
                    <a:lnTo>
                      <a:pt x="0" y="1539774"/>
                    </a:lnTo>
                    <a:close/>
                  </a:path>
                </a:pathLst>
              </a:custGeom>
              <a:solidFill>
                <a:srgbClr val="FFC000"/>
              </a:solidFill>
              <a:ln w="93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AE5E5E5-EB5E-4109-99C0-6AD5BB44F657}"/>
              </a:ext>
            </a:extLst>
          </p:cNvPr>
          <p:cNvSpPr/>
          <p:nvPr/>
        </p:nvSpPr>
        <p:spPr>
          <a:xfrm flipH="1">
            <a:off x="2476500" y="8389368"/>
            <a:ext cx="5334000" cy="962463"/>
          </a:xfrm>
          <a:custGeom>
            <a:avLst/>
            <a:gdLst>
              <a:gd name="connsiteX0" fmla="*/ 4592025 w 4592025"/>
              <a:gd name="connsiteY0" fmla="*/ 886243 h 886243"/>
              <a:gd name="connsiteX1" fmla="*/ 3410099 w 4592025"/>
              <a:gd name="connsiteY1" fmla="*/ 886243 h 886243"/>
              <a:gd name="connsiteX2" fmla="*/ 1181926 w 4592025"/>
              <a:gd name="connsiteY2" fmla="*/ 886243 h 886243"/>
              <a:gd name="connsiteX3" fmla="*/ 0 w 4592025"/>
              <a:gd name="connsiteY3" fmla="*/ 886243 h 886243"/>
              <a:gd name="connsiteX4" fmla="*/ 193154 w 4592025"/>
              <a:gd name="connsiteY4" fmla="*/ 0 h 886243"/>
              <a:gd name="connsiteX5" fmla="*/ 1181926 w 4592025"/>
              <a:gd name="connsiteY5" fmla="*/ 0 h 886243"/>
              <a:gd name="connsiteX6" fmla="*/ 3410099 w 4592025"/>
              <a:gd name="connsiteY6" fmla="*/ 0 h 886243"/>
              <a:gd name="connsiteX7" fmla="*/ 4398871 w 4592025"/>
              <a:gd name="connsiteY7" fmla="*/ 0 h 886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2025" h="886243">
                <a:moveTo>
                  <a:pt x="4592025" y="886243"/>
                </a:moveTo>
                <a:lnTo>
                  <a:pt x="3410099" y="886243"/>
                </a:lnTo>
                <a:lnTo>
                  <a:pt x="1181926" y="886243"/>
                </a:lnTo>
                <a:lnTo>
                  <a:pt x="0" y="886243"/>
                </a:lnTo>
                <a:lnTo>
                  <a:pt x="193154" y="0"/>
                </a:lnTo>
                <a:lnTo>
                  <a:pt x="1181926" y="0"/>
                </a:lnTo>
                <a:lnTo>
                  <a:pt x="3410099" y="0"/>
                </a:lnTo>
                <a:lnTo>
                  <a:pt x="4398871" y="0"/>
                </a:lnTo>
                <a:close/>
              </a:path>
            </a:pathLst>
          </a:custGeom>
          <a:solidFill>
            <a:srgbClr val="EA4848"/>
          </a:solidFill>
          <a:ln w="4658" cap="flat">
            <a:noFill/>
            <a:prstDash val="solid"/>
            <a:miter/>
          </a:ln>
          <a:effectLst>
            <a:outerShdw blurRad="1524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1A26E6-2945-4282-A367-93DEAE83E99F}"/>
              </a:ext>
            </a:extLst>
          </p:cNvPr>
          <p:cNvSpPr txBox="1"/>
          <p:nvPr/>
        </p:nvSpPr>
        <p:spPr>
          <a:xfrm>
            <a:off x="3682281" y="877720"/>
            <a:ext cx="297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pc="300" dirty="0">
                <a:solidFill>
                  <a:srgbClr val="EA4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3BF807-E95C-4E27-AA5E-081CA4D0373D}"/>
              </a:ext>
            </a:extLst>
          </p:cNvPr>
          <p:cNvSpPr txBox="1"/>
          <p:nvPr/>
        </p:nvSpPr>
        <p:spPr>
          <a:xfrm>
            <a:off x="3818383" y="513254"/>
            <a:ext cx="2705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5EDB14-AED0-4B3C-8DFA-AF4BC16641CF}"/>
              </a:ext>
            </a:extLst>
          </p:cNvPr>
          <p:cNvSpPr txBox="1"/>
          <p:nvPr/>
        </p:nvSpPr>
        <p:spPr>
          <a:xfrm>
            <a:off x="4159899" y="7557135"/>
            <a:ext cx="196720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4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Just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6C59B4-26FC-4902-9CB9-DB436DE37962}"/>
              </a:ext>
            </a:extLst>
          </p:cNvPr>
          <p:cNvSpPr txBox="1"/>
          <p:nvPr/>
        </p:nvSpPr>
        <p:spPr>
          <a:xfrm>
            <a:off x="2675522" y="8582391"/>
            <a:ext cx="4935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800" dirty="0">
                <a:solidFill>
                  <a:schemeClr val="bg1"/>
                </a:solidFill>
                <a:effectLst>
                  <a:outerShdw blurRad="1524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</a:rPr>
              <a:t>Click &amp; Replace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30E0EDB-D94A-4837-B2E7-01915C270932}"/>
              </a:ext>
            </a:extLst>
          </p:cNvPr>
          <p:cNvSpPr/>
          <p:nvPr/>
        </p:nvSpPr>
        <p:spPr>
          <a:xfrm>
            <a:off x="1490461" y="9505522"/>
            <a:ext cx="73060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ad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A2BD86C-F236-4995-97C5-E15214AC0CFD}"/>
              </a:ext>
            </a:extLst>
          </p:cNvPr>
          <p:cNvGrpSpPr/>
          <p:nvPr/>
        </p:nvGrpSpPr>
        <p:grpSpPr>
          <a:xfrm>
            <a:off x="4119428" y="12057317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6" name="Graphic 28">
              <a:extLst>
                <a:ext uri="{FF2B5EF4-FFF2-40B4-BE49-F238E27FC236}">
                  <a16:creationId xmlns:a16="http://schemas.microsoft.com/office/drawing/2014/main" id="{F4F542F7-AF59-463A-8FC5-5FDB73750B60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3E88961-3760-4636-8725-52FDC8CBEC10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93AE55F-C360-4E2C-A289-413E987B6810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7" name="Graphic 29">
              <a:extLst>
                <a:ext uri="{FF2B5EF4-FFF2-40B4-BE49-F238E27FC236}">
                  <a16:creationId xmlns:a16="http://schemas.microsoft.com/office/drawing/2014/main" id="{F098DAD4-9649-4BA5-A8BD-DD578651E0B3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DB32B3A-CFF8-4A6F-9B24-700DB64A7A22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01856FA-5530-4641-A544-8C1409DF37BE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A4848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8" name="Graphic 27">
              <a:extLst>
                <a:ext uri="{FF2B5EF4-FFF2-40B4-BE49-F238E27FC236}">
                  <a16:creationId xmlns:a16="http://schemas.microsoft.com/office/drawing/2014/main" id="{37C3FB65-1BA7-4396-8AB2-C865623F5CB4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282A353-3CB0-4EA2-AA96-B2A36F9BF4F8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D084B3AB-CED0-4353-986F-ABDA433DDD8C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B93531A-C57D-4530-A729-8E63858D64E7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A4848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B4070734-88F8-4BC5-82D8-BD40DD9188D3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EAE57DF6-BD9D-4C19-A0C1-9D81F11D9762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D187F4-6DAE-4C25-8A56-398AC9634BAF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1E78B618-A158-4C68-9FFC-2A91A4A81EB0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54DCA6B-CB2D-466A-9EC0-993B41CBFA3F}"/>
              </a:ext>
            </a:extLst>
          </p:cNvPr>
          <p:cNvGrpSpPr/>
          <p:nvPr/>
        </p:nvGrpSpPr>
        <p:grpSpPr>
          <a:xfrm>
            <a:off x="6660346" y="6269114"/>
            <a:ext cx="2693619" cy="634828"/>
            <a:chOff x="3603781" y="10477060"/>
            <a:chExt cx="3075300" cy="724782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103C647-F51F-4BF6-BBCF-949257E59BFD}"/>
                </a:ext>
              </a:extLst>
            </p:cNvPr>
            <p:cNvSpPr/>
            <p:nvPr/>
          </p:nvSpPr>
          <p:spPr>
            <a:xfrm>
              <a:off x="3603781" y="10477060"/>
              <a:ext cx="3075300" cy="724782"/>
            </a:xfrm>
            <a:custGeom>
              <a:avLst/>
              <a:gdLst>
                <a:gd name="connsiteX0" fmla="*/ 0 w 2608783"/>
                <a:gd name="connsiteY0" fmla="*/ 0 h 724204"/>
                <a:gd name="connsiteX1" fmla="*/ 2608783 w 2608783"/>
                <a:gd name="connsiteY1" fmla="*/ 0 h 724204"/>
                <a:gd name="connsiteX2" fmla="*/ 2608783 w 2608783"/>
                <a:gd name="connsiteY2" fmla="*/ 724205 h 724204"/>
                <a:gd name="connsiteX3" fmla="*/ 0 w 2608783"/>
                <a:gd name="connsiteY3" fmla="*/ 724205 h 72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83" h="724204">
                  <a:moveTo>
                    <a:pt x="0" y="0"/>
                  </a:moveTo>
                  <a:lnTo>
                    <a:pt x="2608783" y="0"/>
                  </a:lnTo>
                  <a:lnTo>
                    <a:pt x="2608783" y="724205"/>
                  </a:lnTo>
                  <a:lnTo>
                    <a:pt x="0" y="724205"/>
                  </a:lnTo>
                  <a:close/>
                </a:path>
              </a:pathLst>
            </a:custGeom>
            <a:solidFill>
              <a:srgbClr val="FFC000"/>
            </a:solidFill>
            <a:ln w="9144" cap="flat">
              <a:noFill/>
              <a:prstDash val="solid"/>
              <a:miter/>
            </a:ln>
            <a:effectLst>
              <a:outerShdw blurRad="1905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40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8358C28-30DE-4C13-B698-7D03F9F4C157}"/>
                </a:ext>
              </a:extLst>
            </p:cNvPr>
            <p:cNvSpPr txBox="1"/>
            <p:nvPr/>
          </p:nvSpPr>
          <p:spPr>
            <a:xfrm rot="21599072">
              <a:off x="3790741" y="10518678"/>
              <a:ext cx="2705518" cy="370264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800" spc="0" baseline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SHOP</a:t>
              </a:r>
              <a:r>
                <a:rPr lang="en-US" sz="2800" spc="0" dirty="0">
                  <a:solidFill>
                    <a:schemeClr val="bg1"/>
                  </a:solidFill>
                  <a:effectLst>
                    <a:outerShdw blurRad="762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 NOW!!</a:t>
              </a:r>
              <a:endParaRPr lang="en-US" sz="2800" spc="0" baseline="0" dirty="0">
                <a:solidFill>
                  <a:schemeClr val="bg1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43" name="Graphic 53" descr="Arrow Slight curve">
            <a:extLst>
              <a:ext uri="{FF2B5EF4-FFF2-40B4-BE49-F238E27FC236}">
                <a16:creationId xmlns:a16="http://schemas.microsoft.com/office/drawing/2014/main" id="{18FC8BE9-28B0-4666-A34E-8006DFBA45F6}"/>
              </a:ext>
            </a:extLst>
          </p:cNvPr>
          <p:cNvSpPr/>
          <p:nvPr/>
        </p:nvSpPr>
        <p:spPr>
          <a:xfrm>
            <a:off x="8789744" y="12037784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Graphic 3">
            <a:extLst>
              <a:ext uri="{FF2B5EF4-FFF2-40B4-BE49-F238E27FC236}">
                <a16:creationId xmlns:a16="http://schemas.microsoft.com/office/drawing/2014/main" id="{1F1B3DF9-F6C4-4C76-963A-847035E1FD16}"/>
              </a:ext>
            </a:extLst>
          </p:cNvPr>
          <p:cNvGrpSpPr/>
          <p:nvPr/>
        </p:nvGrpSpPr>
        <p:grpSpPr>
          <a:xfrm>
            <a:off x="6687956" y="4643328"/>
            <a:ext cx="2546883" cy="1786047"/>
            <a:chOff x="6964786" y="4810083"/>
            <a:chExt cx="1804731" cy="1265600"/>
          </a:xfrm>
          <a:solidFill>
            <a:schemeClr val="accent1"/>
          </a:solidFill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190855F-DEFB-48A0-B775-7FD46DE3415E}"/>
                </a:ext>
              </a:extLst>
            </p:cNvPr>
            <p:cNvSpPr txBox="1"/>
            <p:nvPr/>
          </p:nvSpPr>
          <p:spPr>
            <a:xfrm>
              <a:off x="6964786" y="5064735"/>
              <a:ext cx="1804731" cy="101094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8800" spc="0" baseline="0" dirty="0">
                  <a:solidFill>
                    <a:srgbClr val="FFC000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50%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30B7192-B628-44DD-AF7B-8F0C39580A3A}"/>
                </a:ext>
              </a:extLst>
            </p:cNvPr>
            <p:cNvSpPr txBox="1"/>
            <p:nvPr/>
          </p:nvSpPr>
          <p:spPr>
            <a:xfrm>
              <a:off x="6964786" y="4810083"/>
              <a:ext cx="1051729" cy="43625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4000" spc="0" baseline="0" dirty="0">
                  <a:solidFill>
                    <a:srgbClr val="FFFFFF"/>
                  </a:solidFill>
                  <a:effectLst>
                    <a:outerShdw blurRad="1143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Montserrat ExtraBold" panose="00000900000000000000" pitchFamily="2" charset="0"/>
                  <a:cs typeface="Arial"/>
                  <a:sym typeface="Arial"/>
                  <a:rtl val="0"/>
                </a:rPr>
                <a:t>Discount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859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1688</TotalTime>
  <Words>476</Words>
  <Application>Microsoft Office PowerPoint</Application>
  <PresentationFormat>Custom</PresentationFormat>
  <Paragraphs>84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AgencyFB</vt:lpstr>
      <vt:lpstr>Arial</vt:lpstr>
      <vt:lpstr>Calibri</vt:lpstr>
      <vt:lpstr>Calibri Light</vt:lpstr>
      <vt:lpstr>Gotham</vt:lpstr>
      <vt:lpstr>Montserrat Black</vt:lpstr>
      <vt:lpstr>Montserrat ExtraBold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173</cp:revision>
  <dcterms:created xsi:type="dcterms:W3CDTF">2020-10-14T09:22:31Z</dcterms:created>
  <dcterms:modified xsi:type="dcterms:W3CDTF">2021-03-16T08:20:16Z</dcterms:modified>
</cp:coreProperties>
</file>