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09BD-6512-4A91-BA3C-A8E0FFDB5905}" type="datetimeFigureOut">
              <a:rPr lang="pt-BR" smtClean="0"/>
              <a:t>05/03/2012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A2B-1D1F-4F8F-8965-C6B5B3791F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8801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09BD-6512-4A91-BA3C-A8E0FFDB5905}" type="datetimeFigureOut">
              <a:rPr lang="pt-BR" smtClean="0"/>
              <a:t>05/03/2012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A2B-1D1F-4F8F-8965-C6B5B3791F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3892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09BD-6512-4A91-BA3C-A8E0FFDB5905}" type="datetimeFigureOut">
              <a:rPr lang="pt-BR" smtClean="0"/>
              <a:t>05/03/2012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A2B-1D1F-4F8F-8965-C6B5B3791F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2641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09BD-6512-4A91-BA3C-A8E0FFDB5905}" type="datetimeFigureOut">
              <a:rPr lang="pt-BR" smtClean="0"/>
              <a:t>05/03/2012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A2B-1D1F-4F8F-8965-C6B5B3791F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9234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09BD-6512-4A91-BA3C-A8E0FFDB5905}" type="datetimeFigureOut">
              <a:rPr lang="pt-BR" smtClean="0"/>
              <a:t>05/03/2012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A2B-1D1F-4F8F-8965-C6B5B3791F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7454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09BD-6512-4A91-BA3C-A8E0FFDB5905}" type="datetimeFigureOut">
              <a:rPr lang="pt-BR" smtClean="0"/>
              <a:t>05/03/2012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A2B-1D1F-4F8F-8965-C6B5B3791F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8089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09BD-6512-4A91-BA3C-A8E0FFDB5905}" type="datetimeFigureOut">
              <a:rPr lang="pt-BR" smtClean="0"/>
              <a:t>05/03/2012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A2B-1D1F-4F8F-8965-C6B5B3791F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2114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09BD-6512-4A91-BA3C-A8E0FFDB5905}" type="datetimeFigureOut">
              <a:rPr lang="pt-BR" smtClean="0"/>
              <a:t>05/03/2012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A2B-1D1F-4F8F-8965-C6B5B3791F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3828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09BD-6512-4A91-BA3C-A8E0FFDB5905}" type="datetimeFigureOut">
              <a:rPr lang="pt-BR" smtClean="0"/>
              <a:t>05/03/2012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A2B-1D1F-4F8F-8965-C6B5B3791F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836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09BD-6512-4A91-BA3C-A8E0FFDB5905}" type="datetimeFigureOut">
              <a:rPr lang="pt-BR" smtClean="0"/>
              <a:t>05/03/2012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A2B-1D1F-4F8F-8965-C6B5B3791F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2918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09BD-6512-4A91-BA3C-A8E0FFDB5905}" type="datetimeFigureOut">
              <a:rPr lang="pt-BR" smtClean="0"/>
              <a:t>05/03/2012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A2B-1D1F-4F8F-8965-C6B5B3791F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695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909BD-6512-4A91-BA3C-A8E0FFDB5905}" type="datetimeFigureOut">
              <a:rPr lang="pt-BR" smtClean="0"/>
              <a:t>05/03/2012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ECA2B-1D1F-4F8F-8965-C6B5B3791F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5371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Psicopatologia, DSM e análise do comportamento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b="1" dirty="0" smtClean="0"/>
              <a:t>Baseado no texto de </a:t>
            </a:r>
            <a:r>
              <a:rPr lang="pt-BR" b="1" dirty="0" err="1" smtClean="0"/>
              <a:t>Banaco</a:t>
            </a:r>
            <a:r>
              <a:rPr lang="pt-BR" b="1" dirty="0" smtClean="0"/>
              <a:t>, </a:t>
            </a:r>
            <a:r>
              <a:rPr lang="pt-BR" b="1" dirty="0" err="1" smtClean="0"/>
              <a:t>Zamignani</a:t>
            </a:r>
            <a:r>
              <a:rPr lang="pt-BR" b="1" dirty="0" smtClean="0"/>
              <a:t> e Meyer: Função do comportamento e do DSM: Terapeutas analítico-comportamentais discutem a psicopatologia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825376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A.C. e clínica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Tardio: Primeiras aplicações com pacientes psicóticos (SKINNER, SOLOMON e LINDLEY, 1953).</a:t>
            </a:r>
          </a:p>
          <a:p>
            <a:r>
              <a:rPr lang="pt-BR" dirty="0" smtClean="0"/>
              <a:t>Modificação de comportamento;</a:t>
            </a:r>
          </a:p>
          <a:p>
            <a:r>
              <a:rPr lang="pt-BR" dirty="0" smtClean="0"/>
              <a:t>Início tardio, se comparado a outras abordagens (de explicações </a:t>
            </a:r>
            <a:r>
              <a:rPr lang="pt-BR" dirty="0" err="1" smtClean="0"/>
              <a:t>intrapasíquicas</a:t>
            </a:r>
            <a:r>
              <a:rPr lang="pt-BR" dirty="0" smtClean="0"/>
              <a:t>);</a:t>
            </a:r>
          </a:p>
          <a:p>
            <a:r>
              <a:rPr lang="pt-BR" dirty="0" smtClean="0"/>
              <a:t>De base “</a:t>
            </a:r>
            <a:r>
              <a:rPr lang="pt-BR" dirty="0" err="1" smtClean="0"/>
              <a:t>externalista</a:t>
            </a:r>
            <a:r>
              <a:rPr lang="pt-BR" dirty="0" smtClean="0"/>
              <a:t>”, rejeitava explicações metafísicas.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8768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A.C e clínica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Rejeição de explicações estatísticas – modelo de sujeito único;</a:t>
            </a:r>
          </a:p>
          <a:p>
            <a:r>
              <a:rPr lang="pt-BR" dirty="0" smtClean="0"/>
              <a:t>Modelo médico: patologia subjacente;</a:t>
            </a:r>
          </a:p>
          <a:p>
            <a:r>
              <a:rPr lang="pt-BR" dirty="0" smtClean="0"/>
              <a:t>Uma abordagem funcional não faz conjecturas a respeito da etiologia;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38744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DSM na psicologia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50382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108</Words>
  <Application>Microsoft Office PowerPoint</Application>
  <PresentationFormat>Apresentação na tela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Tema do Office</vt:lpstr>
      <vt:lpstr>Psicopatologia, DSM e análise do comportamento</vt:lpstr>
      <vt:lpstr>A.C. e clínica</vt:lpstr>
      <vt:lpstr>A.C e clínica</vt:lpstr>
      <vt:lpstr>DSM na psicologia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Psicopatologia, DSM e análise do comportamento</dc:title>
  <dc:creator>Natalie</dc:creator>
  <cp:lastModifiedBy>Natalie</cp:lastModifiedBy>
  <cp:revision>4</cp:revision>
  <dcterms:created xsi:type="dcterms:W3CDTF">2012-03-05T20:08:43Z</dcterms:created>
  <dcterms:modified xsi:type="dcterms:W3CDTF">2012-03-05T20:41:10Z</dcterms:modified>
</cp:coreProperties>
</file>