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E62-EEE0-4A6D-9106-550ACB24E806}" type="datetimeFigureOut">
              <a:rPr lang="" smtClean="0"/>
              <a:t>08/21/2024</a:t>
            </a:fld>
            <a:endParaRPr lang="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5762-2CA1-408D-A9D9-88B8D5D103C0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3533480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E62-EEE0-4A6D-9106-550ACB24E806}" type="datetimeFigureOut">
              <a:rPr lang="" smtClean="0"/>
              <a:t>08/21/2024</a:t>
            </a:fld>
            <a:endParaRPr lang="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5762-2CA1-408D-A9D9-88B8D5D103C0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724031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E62-EEE0-4A6D-9106-550ACB24E806}" type="datetimeFigureOut">
              <a:rPr lang="" smtClean="0"/>
              <a:t>08/21/2024</a:t>
            </a:fld>
            <a:endParaRPr lang="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5762-2CA1-408D-A9D9-88B8D5D103C0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2124868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E62-EEE0-4A6D-9106-550ACB24E806}" type="datetimeFigureOut">
              <a:rPr lang="" smtClean="0"/>
              <a:t>08/21/2024</a:t>
            </a:fld>
            <a:endParaRPr lang="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5762-2CA1-408D-A9D9-88B8D5D103C0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884574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E62-EEE0-4A6D-9106-550ACB24E806}" type="datetimeFigureOut">
              <a:rPr lang="" smtClean="0"/>
              <a:t>08/21/2024</a:t>
            </a:fld>
            <a:endParaRPr lang="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5762-2CA1-408D-A9D9-88B8D5D103C0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2326580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E62-EEE0-4A6D-9106-550ACB24E806}" type="datetimeFigureOut">
              <a:rPr lang="" smtClean="0"/>
              <a:t>08/21/2024</a:t>
            </a:fld>
            <a:endParaRPr lang="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5762-2CA1-408D-A9D9-88B8D5D103C0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4178319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E62-EEE0-4A6D-9106-550ACB24E806}" type="datetimeFigureOut">
              <a:rPr lang="" smtClean="0"/>
              <a:t>08/21/2024</a:t>
            </a:fld>
            <a:endParaRPr lang="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5762-2CA1-408D-A9D9-88B8D5D103C0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3229972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E62-EEE0-4A6D-9106-550ACB24E806}" type="datetimeFigureOut">
              <a:rPr lang="" smtClean="0"/>
              <a:t>08/21/2024</a:t>
            </a:fld>
            <a:endParaRPr lang="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5762-2CA1-408D-A9D9-88B8D5D103C0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326576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E62-EEE0-4A6D-9106-550ACB24E806}" type="datetimeFigureOut">
              <a:rPr lang="" smtClean="0"/>
              <a:t>08/21/2024</a:t>
            </a:fld>
            <a:endParaRPr lang="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5762-2CA1-408D-A9D9-88B8D5D103C0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3719904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E62-EEE0-4A6D-9106-550ACB24E806}" type="datetimeFigureOut">
              <a:rPr lang="" smtClean="0"/>
              <a:t>08/21/2024</a:t>
            </a:fld>
            <a:endParaRPr lang="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5762-2CA1-408D-A9D9-88B8D5D103C0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962886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E62-EEE0-4A6D-9106-550ACB24E806}" type="datetimeFigureOut">
              <a:rPr lang="" smtClean="0"/>
              <a:t>08/21/2024</a:t>
            </a:fld>
            <a:endParaRPr lang="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5762-2CA1-408D-A9D9-88B8D5D103C0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968989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9DE62-EEE0-4A6D-9106-550ACB24E806}" type="datetimeFigureOut">
              <a:rPr lang="" smtClean="0"/>
              <a:t>08/21/2024</a:t>
            </a:fld>
            <a:endParaRPr lang="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55762-2CA1-408D-A9D9-88B8D5D103C0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37595413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drejtiara.info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drejtiara.info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4928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7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Godrej Tiara</a:t>
            </a:r>
            <a:br>
              <a:rPr lang="en-US" sz="67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/>
              <a:t/>
            </a:r>
            <a:br>
              <a:rPr lang="en-US" b="1" dirty="0"/>
            </a:br>
            <a:endParaRPr lang="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3212976"/>
            <a:ext cx="6400800" cy="1752600"/>
          </a:xfrm>
        </p:spPr>
        <p:txBody>
          <a:bodyPr/>
          <a:lstStyle/>
          <a:p>
            <a:r>
              <a:rPr lang="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Launch</a:t>
            </a:r>
            <a:endParaRPr lang="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0325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sz="5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</a:t>
            </a:r>
            <a:r>
              <a:rPr lang="en-US" dirty="0"/>
              <a:t> </a:t>
            </a:r>
            <a:endParaRPr lang="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  <a:hlinkClick r:id="rId2"/>
              </a:rPr>
              <a:t>Godrej Tiara</a:t>
            </a:r>
            <a:r>
              <a:rPr lang="en-US" dirty="0">
                <a:solidFill>
                  <a:srgbClr val="00B0F0"/>
                </a:solidFill>
              </a:rPr>
              <a:t> is an exciting new residential project by Godrej Properties, located in the vibrant and ever-growing region of </a:t>
            </a:r>
            <a:r>
              <a:rPr lang="en-US" dirty="0" err="1">
                <a:solidFill>
                  <a:srgbClr val="00B0F0"/>
                </a:solidFill>
              </a:rPr>
              <a:t>Goraguntepalya</a:t>
            </a:r>
            <a:r>
              <a:rPr lang="en-US" dirty="0">
                <a:solidFill>
                  <a:srgbClr val="00B0F0"/>
                </a:solidFill>
              </a:rPr>
              <a:t>, </a:t>
            </a:r>
            <a:r>
              <a:rPr lang="en-US" dirty="0" err="1">
                <a:solidFill>
                  <a:srgbClr val="00B0F0"/>
                </a:solidFill>
              </a:rPr>
              <a:t>Yeshwanthpur</a:t>
            </a:r>
            <a:r>
              <a:rPr lang="en-US" dirty="0">
                <a:solidFill>
                  <a:srgbClr val="00B0F0"/>
                </a:solidFill>
              </a:rPr>
              <a:t>, West Bangalore. Known for delivering high-end, contemporary residential developments, Godrej Properties once again brings its expertise to this luxury apartment project, designed to cater to the discerning tastes of Bangalore’s affluent urbanites.</a:t>
            </a:r>
            <a:r>
              <a:rPr lang="en-US" dirty="0"/>
              <a:t/>
            </a:r>
            <a:br>
              <a:rPr lang="en-US" dirty="0"/>
            </a:br>
            <a:endParaRPr lang="" dirty="0"/>
          </a:p>
        </p:txBody>
      </p:sp>
    </p:spTree>
    <p:extLst>
      <p:ext uri="{BB962C8B-B14F-4D97-AF65-F5344CB8AC3E}">
        <p14:creationId xmlns:p14="http://schemas.microsoft.com/office/powerpoint/2010/main" val="3569430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LOCATION</a:t>
            </a:r>
            <a:endParaRPr lang="" sz="54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One of the most significant advantages of Godrej Tiara is its prime location. Situated adjacent to the People Tree Hospital on </a:t>
            </a:r>
            <a:r>
              <a:rPr lang="en-US" dirty="0" err="1">
                <a:solidFill>
                  <a:srgbClr val="00B0F0"/>
                </a:solidFill>
              </a:rPr>
              <a:t>Tumkur</a:t>
            </a:r>
            <a:r>
              <a:rPr lang="en-US" dirty="0">
                <a:solidFill>
                  <a:srgbClr val="00B0F0"/>
                </a:solidFill>
              </a:rPr>
              <a:t> Road, this project is strategically positioned along NH-75, making it easily accessible from various key parts of Bangalore. </a:t>
            </a:r>
            <a:r>
              <a:rPr lang="en-US" dirty="0" err="1">
                <a:solidFill>
                  <a:srgbClr val="00B0F0"/>
                </a:solidFill>
              </a:rPr>
              <a:t>Tumkur</a:t>
            </a:r>
            <a:r>
              <a:rPr lang="en-US" dirty="0">
                <a:solidFill>
                  <a:srgbClr val="00B0F0"/>
                </a:solidFill>
              </a:rPr>
              <a:t> Road is an arterial route that connects to NH-48, Outer Ring Road (ORR), and NICE Road, enhancing the connectivity to industrial hubs and other prominent areas of the city.</a:t>
            </a:r>
            <a:r>
              <a:rPr lang="en-US" dirty="0"/>
              <a:t/>
            </a:r>
            <a:br>
              <a:rPr lang="en-US" dirty="0"/>
            </a:br>
            <a:endParaRPr lang="" dirty="0"/>
          </a:p>
        </p:txBody>
      </p:sp>
    </p:spTree>
    <p:extLst>
      <p:ext uri="{BB962C8B-B14F-4D97-AF65-F5344CB8AC3E}">
        <p14:creationId xmlns:p14="http://schemas.microsoft.com/office/powerpoint/2010/main" val="2817929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HIGHLIGHTS</a:t>
            </a:r>
            <a:endParaRPr lang="" sz="54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00B0F0"/>
                </a:solidFill>
              </a:rPr>
              <a:t>• Project Type </a:t>
            </a:r>
            <a:r>
              <a:rPr lang="en-US" sz="3600" dirty="0" smtClean="0">
                <a:solidFill>
                  <a:srgbClr val="00B0F0"/>
                </a:solidFill>
              </a:rPr>
              <a:t>      Apartments 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rgbClr val="00B0F0"/>
                </a:solidFill>
              </a:rPr>
              <a:t>• </a:t>
            </a:r>
            <a:r>
              <a:rPr lang="en-US" sz="3600" dirty="0">
                <a:solidFill>
                  <a:srgbClr val="00B0F0"/>
                </a:solidFill>
              </a:rPr>
              <a:t>Unit Variant </a:t>
            </a:r>
            <a:r>
              <a:rPr lang="en-US" sz="3600" dirty="0" smtClean="0">
                <a:solidFill>
                  <a:srgbClr val="00B0F0"/>
                </a:solidFill>
              </a:rPr>
              <a:t>      3, </a:t>
            </a:r>
            <a:r>
              <a:rPr lang="en-US" sz="3600" dirty="0" smtClean="0">
                <a:solidFill>
                  <a:srgbClr val="00B0F0"/>
                </a:solidFill>
              </a:rPr>
              <a:t>3.5 </a:t>
            </a:r>
            <a:r>
              <a:rPr lang="en-US" sz="3600" dirty="0">
                <a:solidFill>
                  <a:srgbClr val="00B0F0"/>
                </a:solidFill>
              </a:rPr>
              <a:t>&amp; </a:t>
            </a:r>
            <a:r>
              <a:rPr lang="en-US" sz="3600" dirty="0">
                <a:solidFill>
                  <a:srgbClr val="00B0F0"/>
                </a:solidFill>
              </a:rPr>
              <a:t>4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>
                <a:solidFill>
                  <a:srgbClr val="00B0F0"/>
                </a:solidFill>
              </a:rPr>
              <a:t>BHK </a:t>
            </a:r>
            <a:endParaRPr lang="en-US" sz="3600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US" sz="3600" dirty="0" smtClean="0">
                <a:solidFill>
                  <a:srgbClr val="00B0F0"/>
                </a:solidFill>
              </a:rPr>
              <a:t>• </a:t>
            </a:r>
            <a:r>
              <a:rPr lang="en-US" sz="3600" dirty="0">
                <a:solidFill>
                  <a:srgbClr val="00B0F0"/>
                </a:solidFill>
              </a:rPr>
              <a:t>Open Area </a:t>
            </a:r>
            <a:r>
              <a:rPr lang="en-US" sz="3600" dirty="0" smtClean="0">
                <a:solidFill>
                  <a:srgbClr val="00B0F0"/>
                </a:solidFill>
              </a:rPr>
              <a:t>        80</a:t>
            </a:r>
            <a:r>
              <a:rPr lang="en-US" sz="3600" dirty="0">
                <a:solidFill>
                  <a:srgbClr val="00B0F0"/>
                </a:solidFill>
              </a:rPr>
              <a:t>% of open spaces </a:t>
            </a:r>
            <a:endParaRPr lang="en-US" sz="3600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US" sz="3600" dirty="0" smtClean="0">
                <a:solidFill>
                  <a:srgbClr val="00B0F0"/>
                </a:solidFill>
              </a:rPr>
              <a:t>• Amenities          </a:t>
            </a:r>
            <a:r>
              <a:rPr lang="en-US" sz="3600" dirty="0">
                <a:solidFill>
                  <a:srgbClr val="00B0F0"/>
                </a:solidFill>
              </a:rPr>
              <a:t>50 plus lavish comforts</a:t>
            </a:r>
            <a:endParaRPr lang="" sz="3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88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MORE INFORMATION</a:t>
            </a:r>
            <a:endParaRPr lang="" sz="54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" b="1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" b="1" dirty="0">
              <a:solidFill>
                <a:srgbClr val="00B0F0"/>
              </a:solidFill>
            </a:endParaRPr>
          </a:p>
          <a:p>
            <a:pPr marL="0" indent="0" algn="ctr">
              <a:buNone/>
            </a:pPr>
            <a:r>
              <a:rPr lang="" b="1" dirty="0" smtClean="0">
                <a:solidFill>
                  <a:srgbClr val="00B0F0"/>
                </a:solidFill>
              </a:rPr>
              <a:t>Visit </a:t>
            </a:r>
            <a:r>
              <a:rPr lang="" b="1" dirty="0" smtClean="0">
                <a:solidFill>
                  <a:srgbClr val="00B0F0"/>
                </a:solidFill>
              </a:rPr>
              <a:t>: </a:t>
            </a:r>
            <a:r>
              <a:rPr lang="en-US" b="1" dirty="0">
                <a:solidFill>
                  <a:srgbClr val="00B0F0"/>
                </a:solidFill>
                <a:hlinkClick r:id="rId2"/>
              </a:rPr>
              <a:t>https://www.godrejtiara.info/</a:t>
            </a:r>
            <a:endParaRPr lang="" dirty="0"/>
          </a:p>
        </p:txBody>
      </p:sp>
    </p:spTree>
    <p:extLst>
      <p:ext uri="{BB962C8B-B14F-4D97-AF65-F5344CB8AC3E}">
        <p14:creationId xmlns:p14="http://schemas.microsoft.com/office/powerpoint/2010/main" val="1296938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184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Godrej Tiara  </vt:lpstr>
      <vt:lpstr>ABOUT </vt:lpstr>
      <vt:lpstr>LOCATION</vt:lpstr>
      <vt:lpstr>PROJECT HIGHLIGHTS</vt:lpstr>
      <vt:lpstr>FOR MORE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First Look</dc:creator>
  <cp:lastModifiedBy>First Look</cp:lastModifiedBy>
  <cp:revision>3</cp:revision>
  <dcterms:created xsi:type="dcterms:W3CDTF">2024-07-09T10:07:08Z</dcterms:created>
  <dcterms:modified xsi:type="dcterms:W3CDTF">2024-08-21T15:16:50Z</dcterms:modified>
</cp:coreProperties>
</file>