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398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35334800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724031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21248684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8845740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23265805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41783195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32299728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32657647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3719904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9628868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968989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49DE62-EEE0-4A6D-9106-550ACB24E806}" type="datetimeFigureOut">
              <a:rPr lang="" smtClean="0"/>
              <a:t>08/21/2024</a:t>
            </a:fld>
            <a:endParaRPr lang="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755762-2CA1-408D-A9D9-88B8D5D103C0}" type="slidenum">
              <a:rPr lang="" smtClean="0"/>
              <a:t>‹#›</a:t>
            </a:fld>
            <a:endParaRPr lang=""/>
          </a:p>
        </p:txBody>
      </p:sp>
    </p:spTree>
    <p:extLst>
      <p:ext uri="{BB962C8B-B14F-4D97-AF65-F5344CB8AC3E}">
        <p14:creationId xmlns:p14="http://schemas.microsoft.com/office/powerpoint/2010/main" val="375954131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godrejtiara.info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godrejtiara.info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3568" y="2492896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sz="6700" b="1" u="sng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Godrej Tiara</a:t>
            </a:r>
            <a:br>
              <a:rPr lang="en-US" sz="6700" b="1" u="sng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US" b="1" dirty="0"/>
              <a:t/>
            </a:r>
            <a:br>
              <a:rPr lang="en-US" b="1" dirty="0"/>
            </a:br>
            <a:endParaRPr lang="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5656" y="3212976"/>
            <a:ext cx="6400800" cy="1752600"/>
          </a:xfrm>
        </p:spPr>
        <p:txBody>
          <a:bodyPr/>
          <a:lstStyle/>
          <a:p>
            <a:r>
              <a:rPr lang="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New Launch</a:t>
            </a:r>
            <a:endParaRPr lang="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6403253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143000"/>
          </a:xfrm>
        </p:spPr>
        <p:txBody>
          <a:bodyPr/>
          <a:lstStyle/>
          <a:p>
            <a:r>
              <a:rPr lang="en-US" sz="5400" b="1" u="sng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ABOUT</a:t>
            </a:r>
            <a:r>
              <a:rPr lang="en-US" dirty="0"/>
              <a:t> </a:t>
            </a:r>
            <a:endParaRPr lang="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916832"/>
            <a:ext cx="8229600" cy="4525963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  <a:hlinkClick r:id="rId2"/>
              </a:rPr>
              <a:t>Godrej Tiara</a:t>
            </a:r>
            <a:r>
              <a:rPr lang="en-US" dirty="0">
                <a:solidFill>
                  <a:srgbClr val="00B0F0"/>
                </a:solidFill>
              </a:rPr>
              <a:t> is an exciting new residential project by Godrej Properties, located in the vibrant and ever-growing region of </a:t>
            </a:r>
            <a:r>
              <a:rPr lang="en-US" dirty="0" err="1">
                <a:solidFill>
                  <a:srgbClr val="00B0F0"/>
                </a:solidFill>
              </a:rPr>
              <a:t>Goraguntepalya</a:t>
            </a:r>
            <a:r>
              <a:rPr lang="en-US" dirty="0">
                <a:solidFill>
                  <a:srgbClr val="00B0F0"/>
                </a:solidFill>
              </a:rPr>
              <a:t>, </a:t>
            </a:r>
            <a:r>
              <a:rPr lang="en-US" dirty="0" err="1">
                <a:solidFill>
                  <a:srgbClr val="00B0F0"/>
                </a:solidFill>
              </a:rPr>
              <a:t>Yeshwanthpur</a:t>
            </a:r>
            <a:r>
              <a:rPr lang="en-US" dirty="0">
                <a:solidFill>
                  <a:srgbClr val="00B0F0"/>
                </a:solidFill>
              </a:rPr>
              <a:t>, West Bangalore. Known for delivering high-end, contemporary residential developments, Godrej Properties once again brings its expertise to this luxury apartment project, designed to cater to the discerning tastes of Bangalore’s affluent urbanites.</a:t>
            </a:r>
            <a:r>
              <a:rPr lang="en-US" dirty="0"/>
              <a:t/>
            </a:r>
            <a:br>
              <a:rPr lang="en-US" dirty="0"/>
            </a:br>
            <a:endParaRPr lang="" dirty="0"/>
          </a:p>
        </p:txBody>
      </p:sp>
    </p:spTree>
    <p:extLst>
      <p:ext uri="{BB962C8B-B14F-4D97-AF65-F5344CB8AC3E}">
        <p14:creationId xmlns:p14="http://schemas.microsoft.com/office/powerpoint/2010/main" val="35694302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b="1" u="sng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LOCATION</a:t>
            </a:r>
            <a:endParaRPr lang="" sz="5400" b="1" u="sng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</a:rPr>
              <a:t>One of the most significant advantages of Godrej Tiara is its prime location. Situated adjacent to the People Tree Hospital on </a:t>
            </a:r>
            <a:r>
              <a:rPr lang="en-US" dirty="0" err="1">
                <a:solidFill>
                  <a:srgbClr val="00B0F0"/>
                </a:solidFill>
              </a:rPr>
              <a:t>Tumkur</a:t>
            </a:r>
            <a:r>
              <a:rPr lang="en-US" dirty="0">
                <a:solidFill>
                  <a:srgbClr val="00B0F0"/>
                </a:solidFill>
              </a:rPr>
              <a:t> Road, this project is strategically positioned along NH-75, making it easily accessible from various key parts of Bangalore. </a:t>
            </a:r>
            <a:r>
              <a:rPr lang="en-US" dirty="0" err="1">
                <a:solidFill>
                  <a:srgbClr val="00B0F0"/>
                </a:solidFill>
              </a:rPr>
              <a:t>Tumkur</a:t>
            </a:r>
            <a:r>
              <a:rPr lang="en-US" dirty="0">
                <a:solidFill>
                  <a:srgbClr val="00B0F0"/>
                </a:solidFill>
              </a:rPr>
              <a:t> Road is an arterial route that connects to NH-48, Outer Ring Road (ORR), and NICE Road, enhancing the connectivity to industrial hubs and other prominent areas of the city.</a:t>
            </a:r>
            <a:r>
              <a:rPr lang="en-US" dirty="0"/>
              <a:t/>
            </a:r>
            <a:br>
              <a:rPr lang="en-US" dirty="0"/>
            </a:br>
            <a:endParaRPr lang="" dirty="0"/>
          </a:p>
        </p:txBody>
      </p:sp>
    </p:spTree>
    <p:extLst>
      <p:ext uri="{BB962C8B-B14F-4D97-AF65-F5344CB8AC3E}">
        <p14:creationId xmlns:p14="http://schemas.microsoft.com/office/powerpoint/2010/main" val="28179292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9552" y="188640"/>
            <a:ext cx="8229600" cy="1143000"/>
          </a:xfrm>
        </p:spPr>
        <p:txBody>
          <a:bodyPr>
            <a:normAutofit/>
          </a:bodyPr>
          <a:lstStyle/>
          <a:p>
            <a:r>
              <a:rPr lang="en-US" sz="5400" b="1" u="sng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PROJECT HIGHLIGHTS</a:t>
            </a:r>
            <a:endParaRPr lang="" sz="5400" b="1" u="sng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132856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600" dirty="0">
                <a:solidFill>
                  <a:srgbClr val="00B0F0"/>
                </a:solidFill>
              </a:rPr>
              <a:t>• Project Type </a:t>
            </a:r>
            <a:r>
              <a:rPr lang="en-US" sz="3600" dirty="0" smtClean="0">
                <a:solidFill>
                  <a:srgbClr val="00B0F0"/>
                </a:solidFill>
              </a:rPr>
              <a:t>      Apartments </a:t>
            </a:r>
          </a:p>
          <a:p>
            <a:pPr marL="0" indent="0">
              <a:buNone/>
            </a:pPr>
            <a:r>
              <a:rPr lang="en-US" sz="3600" dirty="0" smtClean="0">
                <a:solidFill>
                  <a:srgbClr val="00B0F0"/>
                </a:solidFill>
              </a:rPr>
              <a:t>• </a:t>
            </a:r>
            <a:r>
              <a:rPr lang="en-US" sz="3600" dirty="0">
                <a:solidFill>
                  <a:srgbClr val="00B0F0"/>
                </a:solidFill>
              </a:rPr>
              <a:t>Unit Variant </a:t>
            </a:r>
            <a:r>
              <a:rPr lang="en-US" sz="3600" dirty="0" smtClean="0">
                <a:solidFill>
                  <a:srgbClr val="00B0F0"/>
                </a:solidFill>
              </a:rPr>
              <a:t>      3, </a:t>
            </a:r>
            <a:r>
              <a:rPr lang="en-US" sz="3600" dirty="0" smtClean="0">
                <a:solidFill>
                  <a:srgbClr val="00B0F0"/>
                </a:solidFill>
              </a:rPr>
              <a:t>3.5 </a:t>
            </a:r>
            <a:r>
              <a:rPr lang="en-US" sz="3600" dirty="0">
                <a:solidFill>
                  <a:srgbClr val="00B0F0"/>
                </a:solidFill>
              </a:rPr>
              <a:t>&amp; </a:t>
            </a:r>
            <a:r>
              <a:rPr lang="en-US" sz="3600" dirty="0">
                <a:solidFill>
                  <a:srgbClr val="00B0F0"/>
                </a:solidFill>
              </a:rPr>
              <a:t>4</a:t>
            </a:r>
            <a:r>
              <a:rPr lang="en-US" sz="3600" dirty="0" smtClean="0">
                <a:solidFill>
                  <a:srgbClr val="00B0F0"/>
                </a:solidFill>
              </a:rPr>
              <a:t> </a:t>
            </a:r>
            <a:r>
              <a:rPr lang="en-US" sz="3600" dirty="0">
                <a:solidFill>
                  <a:srgbClr val="00B0F0"/>
                </a:solidFill>
              </a:rPr>
              <a:t>BHK </a:t>
            </a:r>
            <a:endParaRPr lang="en-US" sz="3600" dirty="0" smtClean="0">
              <a:solidFill>
                <a:srgbClr val="00B0F0"/>
              </a:solidFill>
            </a:endParaRPr>
          </a:p>
          <a:p>
            <a:pPr marL="0" indent="0">
              <a:buNone/>
            </a:pPr>
            <a:r>
              <a:rPr lang="en-US" sz="3600" dirty="0" smtClean="0">
                <a:solidFill>
                  <a:srgbClr val="00B0F0"/>
                </a:solidFill>
              </a:rPr>
              <a:t>• </a:t>
            </a:r>
            <a:r>
              <a:rPr lang="en-US" sz="3600" dirty="0">
                <a:solidFill>
                  <a:srgbClr val="00B0F0"/>
                </a:solidFill>
              </a:rPr>
              <a:t>Open Area </a:t>
            </a:r>
            <a:r>
              <a:rPr lang="en-US" sz="3600" dirty="0" smtClean="0">
                <a:solidFill>
                  <a:srgbClr val="00B0F0"/>
                </a:solidFill>
              </a:rPr>
              <a:t>        80</a:t>
            </a:r>
            <a:r>
              <a:rPr lang="en-US" sz="3600" dirty="0">
                <a:solidFill>
                  <a:srgbClr val="00B0F0"/>
                </a:solidFill>
              </a:rPr>
              <a:t>% of open spaces </a:t>
            </a:r>
            <a:endParaRPr lang="en-US" sz="3600" dirty="0" smtClean="0">
              <a:solidFill>
                <a:srgbClr val="00B0F0"/>
              </a:solidFill>
            </a:endParaRPr>
          </a:p>
          <a:p>
            <a:pPr marL="0" indent="0">
              <a:buNone/>
            </a:pPr>
            <a:r>
              <a:rPr lang="en-US" sz="3600" dirty="0" smtClean="0">
                <a:solidFill>
                  <a:srgbClr val="00B0F0"/>
                </a:solidFill>
              </a:rPr>
              <a:t>• Amenities          </a:t>
            </a:r>
            <a:r>
              <a:rPr lang="en-US" sz="3600" dirty="0">
                <a:solidFill>
                  <a:srgbClr val="00B0F0"/>
                </a:solidFill>
              </a:rPr>
              <a:t>50 plus lavish comforts</a:t>
            </a:r>
            <a:endParaRPr lang="" sz="3600" dirty="0">
              <a:solidFill>
                <a:srgbClr val="00B0F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01880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400" b="1" u="sng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FOR MORE INFORMATION</a:t>
            </a:r>
            <a:endParaRPr lang="" sz="5400" b="1" u="sng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" b="1" dirty="0" smtClean="0">
              <a:solidFill>
                <a:srgbClr val="00B0F0"/>
              </a:solidFill>
            </a:endParaRPr>
          </a:p>
          <a:p>
            <a:pPr marL="0" indent="0">
              <a:buNone/>
            </a:pPr>
            <a:endParaRPr lang="" b="1" dirty="0">
              <a:solidFill>
                <a:srgbClr val="00B0F0"/>
              </a:solidFill>
            </a:endParaRPr>
          </a:p>
          <a:p>
            <a:pPr marL="0" indent="0" algn="ctr">
              <a:buNone/>
            </a:pPr>
            <a:r>
              <a:rPr lang="" b="1" dirty="0" smtClean="0">
                <a:solidFill>
                  <a:srgbClr val="00B0F0"/>
                </a:solidFill>
              </a:rPr>
              <a:t>Visit </a:t>
            </a:r>
            <a:r>
              <a:rPr lang="" b="1" dirty="0" smtClean="0">
                <a:solidFill>
                  <a:srgbClr val="00B0F0"/>
                </a:solidFill>
              </a:rPr>
              <a:t>: </a:t>
            </a:r>
            <a:r>
              <a:rPr lang="en-US" b="1" dirty="0">
                <a:solidFill>
                  <a:srgbClr val="00B0F0"/>
                </a:solidFill>
                <a:hlinkClick r:id="rId2"/>
              </a:rPr>
              <a:t>https://www.godrejtiara.info/</a:t>
            </a:r>
            <a:endParaRPr lang="" dirty="0"/>
          </a:p>
        </p:txBody>
      </p:sp>
    </p:spTree>
    <p:extLst>
      <p:ext uri="{BB962C8B-B14F-4D97-AF65-F5344CB8AC3E}">
        <p14:creationId xmlns:p14="http://schemas.microsoft.com/office/powerpoint/2010/main" val="12969384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184</Words>
  <Application>Microsoft Office PowerPoint</Application>
  <PresentationFormat>On-screen Show (4:3)</PresentationFormat>
  <Paragraphs>15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Godrej Tiara  </vt:lpstr>
      <vt:lpstr>ABOUT </vt:lpstr>
      <vt:lpstr>LOCATION</vt:lpstr>
      <vt:lpstr>PROJECT HIGHLIGHTS</vt:lpstr>
      <vt:lpstr>FOR MORE INFORMATION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First Look</dc:creator>
  <cp:lastModifiedBy>First Look</cp:lastModifiedBy>
  <cp:revision>3</cp:revision>
  <dcterms:created xsi:type="dcterms:W3CDTF">2024-07-09T10:07:08Z</dcterms:created>
  <dcterms:modified xsi:type="dcterms:W3CDTF">2024-08-21T15:16:50Z</dcterms:modified>
</cp:coreProperties>
</file>