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327" r:id="rId3"/>
    <p:sldId id="1328" r:id="rId4"/>
    <p:sldId id="1329" r:id="rId5"/>
    <p:sldId id="1330" r:id="rId6"/>
    <p:sldId id="1331" r:id="rId7"/>
    <p:sldId id="1332" r:id="rId8"/>
    <p:sldId id="1333" r:id="rId9"/>
    <p:sldId id="1334" r:id="rId10"/>
    <p:sldId id="1335" r:id="rId11"/>
    <p:sldId id="1336" r:id="rId12"/>
    <p:sldId id="1337" r:id="rId13"/>
    <p:sldId id="1338" r:id="rId14"/>
    <p:sldId id="1339" r:id="rId15"/>
    <p:sldId id="1340" r:id="rId16"/>
    <p:sldId id="1341" r:id="rId17"/>
    <p:sldId id="1342" r:id="rId18"/>
    <p:sldId id="1343" r:id="rId19"/>
    <p:sldId id="1344" r:id="rId20"/>
    <p:sldId id="1345" r:id="rId21"/>
    <p:sldId id="1346" r:id="rId22"/>
    <p:sldId id="1347" r:id="rId23"/>
    <p:sldId id="1348" r:id="rId2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viewProps" Target="view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heme" Target="theme/theme1.xml"/><Relationship Id="rId30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568682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452998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662086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578810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801533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05254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086114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84558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822726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908736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33885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757638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095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야곱의 집이여 이를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들을지어다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이스라엘의 이름으로 일컬음을 받으며 유다의 허리에서 나왔으며 여호와의 이름으로 맹세하며 이스라엘의 하나님을 기념하면서도 진실이 없고 공의가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289018913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내가 너를 연단하였으나 은처럼 하지 아니하고 너를 고난의 풀무 불에서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택하였노라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132323270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나를 위하며 나를 위하여 이를 이룰 것이라 어찌 내 이름을 욕되게 하리요 내 영광을 다른 자에게 주지 아니하리라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227855434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야곱아 내가 부른 이스라엘아 내게 들으라 나는 그니 나는 처음이요 또 나는 마지막이라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23493324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과연 내 손이 땅의 기초를 정하였고 내 오른손이 하늘을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폈나니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그들을 부르면 그것들이 일제히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260162863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다 모여 들으라 나 여호와가 사랑하는 자는 나의 기뻐하는 뜻을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팔이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갈대아인에게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임할 것이라 그들 중에 누가 이 일들을 알게 하였느냐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338904459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 곧 내가 말하였고 또 내가 그를 부르며 그를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인도하였나니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길이 형통하리라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27454396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내게 가까이 나아와 이것을 들으라 내가 처음부터 비밀히 말하지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그것이 있을 때부터 내가 거기에 있었노라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이제는 주 여호와께서 나와 그의 영을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보내셨느니라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261765400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너희의 구속자시요 이스라엘의 거룩하신 이이신 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유익하도록 가르치고 너를 마땅히 행할 길로 인도하는 네 하나님 여호와라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300848003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나의 명령에 주의하였더라면 네 평강이 강과 같았겠고 네 공의가 바다 물결 같았을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150402247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자손이 모래 같았겠고 네 몸의 소생이 모래 알 같아서 그의 이름이 내 앞에서 끊어지지 아니하였겠고 없어지지 아니하였으리라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34149019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거룩한 성 출신이라고 스스로 부르며 이스라엘의 하나님을 의지한다 하며 그의 이름이 만군의 여호와라고 하나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149920652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바벨론에서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나와서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갈대아인을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피하고 즐거운 소리로 이를 알게 하여 들려 주며 땅 끝까지 반포하여 이르기를 여호와께서 그의 종 야곱을 구속하셨다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410023268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그들을 사막으로 통과하게 하시던 때에 그들이 목마르지 아니하게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그들을 위하여 바위에서 물이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흘러나게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하시며 바위를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쪼개사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물이 솟아나게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272601162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악인에게는 평강이 없다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20939161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예로부터 처음 일들을 알게 하였고 내 입에서 그것들이 나갔으며 또 내가 그것들을 듣게 하였고 내가 홀연히 행하여 그 일들이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이루어졌느니라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42796498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완고하며 네 목은 쇠의 힘줄이요 네 이마는 놋이라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17434066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내가 이 일을 예로부터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알게 하였고 일이 이루어지기 전에 그것을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듣게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그것을 네가 듣게 하여 네가 이것을 내 신이 행한 바요 내가 새긴 신상과 부어 만든 신상이 명령한 바라 말하지 못하게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37492359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들었으니 이 모든 것을 보라 너희가 선전하지 아니하겠느냐 이제부터 내가 새 일 곧 네가 알지 못하던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은비한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듣게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하노니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15573173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일들은 지금 창조된 것이요 옛 것이 아니라 오늘 이전에는 네가 듣지 못하였으니 이는 네가 말하기를 내가 이미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하지 못하게 하려 함이라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12772070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과연 듣지도 못하였고 알지도 못하였으며 네 귀가 옛적부터 열리지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못하였나니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네가 정녕 배신하여 모태에서부터 네가 배역한 자라 불린 줄을 내가 알았음이라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317202325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이름을 위하여 내가 노하기를 더디 할 것이며 내 영광을 위하여 내가 참고 너를 멸절하지 아니하리라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48</a:t>
            </a:r>
          </a:p>
        </p:txBody>
      </p:sp>
    </p:spTree>
    <p:extLst>
      <p:ext uri="{BB962C8B-B14F-4D97-AF65-F5344CB8AC3E}">
        <p14:creationId xmlns:p14="http://schemas.microsoft.com/office/powerpoint/2010/main" val="28179080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63</TotalTime>
  <Words>479</Words>
  <Application>Microsoft Office PowerPoint</Application>
  <PresentationFormat>와이드스크린</PresentationFormat>
  <Paragraphs>44</Paragraphs>
  <Slides>22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22</vt:i4>
      </vt:variant>
    </vt:vector>
  </HeadingPairs>
  <TitlesOfParts>
    <vt:vector size="28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2024-10-01T10:39:12Z</dcterms:modified>
</cp:coreProperties>
</file>