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57" r:id="rId2"/>
    <p:sldId id="258" r:id="rId3"/>
    <p:sldId id="259" r:id="rId4"/>
    <p:sldId id="276" r:id="rId5"/>
    <p:sldId id="262" r:id="rId6"/>
    <p:sldId id="336" r:id="rId7"/>
    <p:sldId id="280" r:id="rId8"/>
    <p:sldId id="337" r:id="rId9"/>
    <p:sldId id="340" r:id="rId10"/>
    <p:sldId id="341" r:id="rId11"/>
    <p:sldId id="342" r:id="rId12"/>
    <p:sldId id="270" r:id="rId13"/>
    <p:sldId id="343" r:id="rId14"/>
    <p:sldId id="344" r:id="rId15"/>
    <p:sldId id="345" r:id="rId16"/>
    <p:sldId id="346" r:id="rId17"/>
    <p:sldId id="347" r:id="rId18"/>
    <p:sldId id="348" r:id="rId19"/>
    <p:sldId id="286" r:id="rId20"/>
    <p:sldId id="298" r:id="rId21"/>
    <p:sldId id="349" r:id="rId22"/>
    <p:sldId id="350" r:id="rId23"/>
    <p:sldId id="351" r:id="rId24"/>
    <p:sldId id="352" r:id="rId25"/>
    <p:sldId id="353" r:id="rId26"/>
    <p:sldId id="354" r:id="rId27"/>
    <p:sldId id="355" r:id="rId28"/>
    <p:sldId id="356" r:id="rId29"/>
    <p:sldId id="357" r:id="rId30"/>
    <p:sldId id="358" r:id="rId31"/>
    <p:sldId id="359" r:id="rId32"/>
    <p:sldId id="360" r:id="rId33"/>
    <p:sldId id="361" r:id="rId34"/>
    <p:sldId id="362" r:id="rId35"/>
    <p:sldId id="363" r:id="rId36"/>
    <p:sldId id="364" r:id="rId37"/>
    <p:sldId id="365" r:id="rId38"/>
    <p:sldId id="366" r:id="rId39"/>
    <p:sldId id="367" r:id="rId4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666699"/>
    <a:srgbClr val="000066"/>
    <a:srgbClr val="9900FF"/>
    <a:srgbClr val="9933FF"/>
    <a:srgbClr val="00FFFF"/>
    <a:srgbClr val="CCCC00"/>
    <a:srgbClr val="CC9900"/>
    <a:srgbClr val="FF99CC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>
        <p:scale>
          <a:sx n="90" d="100"/>
          <a:sy n="90" d="100"/>
        </p:scale>
        <p:origin x="-396" y="-42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3623111-964F-4AA9-80F3-21A97E1AA3E1}" type="doc">
      <dgm:prSet loTypeId="urn:microsoft.com/office/officeart/2008/layout/HorizontalMultiLevelHierarchy" loCatId="hierarchy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999CC2B3-73C7-4404-9338-9B15B935F30B}">
      <dgm:prSet phldrT="[Text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200" b="1" dirty="0" smtClean="0"/>
            <a:t>BANGUN RUANG SISI DATAR</a:t>
          </a:r>
          <a:endParaRPr lang="id-ID" sz="2200" b="1" dirty="0"/>
        </a:p>
      </dgm:t>
    </dgm:pt>
    <dgm:pt modelId="{31FA51B4-B38E-453B-960F-19A1CFDE2361}" type="parTrans" cxnId="{558DB126-D3C6-476F-99DB-7B0ACA9C3A20}">
      <dgm:prSet/>
      <dgm:spPr/>
      <dgm:t>
        <a:bodyPr/>
        <a:lstStyle/>
        <a:p>
          <a:endParaRPr lang="id-ID"/>
        </a:p>
      </dgm:t>
    </dgm:pt>
    <dgm:pt modelId="{87D0CD7D-A2F4-4DC7-B3A3-180987200495}" type="sibTrans" cxnId="{558DB126-D3C6-476F-99DB-7B0ACA9C3A20}">
      <dgm:prSet/>
      <dgm:spPr/>
      <dgm:t>
        <a:bodyPr/>
        <a:lstStyle/>
        <a:p>
          <a:endParaRPr lang="id-ID"/>
        </a:p>
      </dgm:t>
    </dgm:pt>
    <dgm:pt modelId="{4ACD4259-22FF-451A-8156-612AA9311505}">
      <dgm:prSet phldrT="[Text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en-US" sz="1600" dirty="0" err="1" smtClean="0"/>
            <a:t>Jenis</a:t>
          </a:r>
          <a:endParaRPr lang="id-ID" sz="1600" dirty="0"/>
        </a:p>
      </dgm:t>
    </dgm:pt>
    <dgm:pt modelId="{CF16BC67-55D4-4901-970B-9BF44596BB2F}" type="parTrans" cxnId="{B5EF9A50-8BE8-4BCD-86CE-E7D35B993BEE}">
      <dgm:prSet custT="1"/>
      <dgm:spPr/>
      <dgm:t>
        <a:bodyPr/>
        <a:lstStyle/>
        <a:p>
          <a:endParaRPr lang="id-ID" sz="1800"/>
        </a:p>
      </dgm:t>
    </dgm:pt>
    <dgm:pt modelId="{5BF4D080-E795-4EFF-8169-0D095E743FE4}" type="sibTrans" cxnId="{B5EF9A50-8BE8-4BCD-86CE-E7D35B993BEE}">
      <dgm:prSet/>
      <dgm:spPr/>
      <dgm:t>
        <a:bodyPr/>
        <a:lstStyle/>
        <a:p>
          <a:endParaRPr lang="id-ID"/>
        </a:p>
      </dgm:t>
    </dgm:pt>
    <dgm:pt modelId="{E45533B9-CF87-48F5-BF63-B8C8AB599312}">
      <dgm:prSet phldrT="[Text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600" dirty="0" err="1" smtClean="0"/>
            <a:t>Bagian-Bagiannya</a:t>
          </a:r>
          <a:endParaRPr lang="id-ID" sz="1600" dirty="0"/>
        </a:p>
      </dgm:t>
    </dgm:pt>
    <dgm:pt modelId="{E5B7DF2A-25A6-4900-98C8-98F86ACF4DFC}" type="sibTrans" cxnId="{2F650B55-C683-4A74-B1C1-87D8C5119A16}">
      <dgm:prSet/>
      <dgm:spPr/>
      <dgm:t>
        <a:bodyPr/>
        <a:lstStyle/>
        <a:p>
          <a:endParaRPr lang="id-ID"/>
        </a:p>
      </dgm:t>
    </dgm:pt>
    <dgm:pt modelId="{6F6BB286-DFD9-4253-B463-100D4EB78403}" type="parTrans" cxnId="{2F650B55-C683-4A74-B1C1-87D8C5119A16}">
      <dgm:prSet custT="1"/>
      <dgm:spPr/>
      <dgm:t>
        <a:bodyPr/>
        <a:lstStyle/>
        <a:p>
          <a:endParaRPr lang="id-ID" sz="1800"/>
        </a:p>
      </dgm:t>
    </dgm:pt>
    <dgm:pt modelId="{50CAC673-78E2-4B5C-972A-7B61398712AE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600" dirty="0" err="1" smtClean="0"/>
            <a:t>Sifat-Sifatnya</a:t>
          </a:r>
          <a:endParaRPr lang="en-US" sz="1600" dirty="0"/>
        </a:p>
      </dgm:t>
    </dgm:pt>
    <dgm:pt modelId="{0F5DB776-493F-4BF6-90A0-1A34D72B60E5}" type="parTrans" cxnId="{B3245B7C-8F68-45B4-85E1-C05125157A2C}">
      <dgm:prSet/>
      <dgm:spPr/>
      <dgm:t>
        <a:bodyPr/>
        <a:lstStyle/>
        <a:p>
          <a:endParaRPr lang="en-US"/>
        </a:p>
      </dgm:t>
    </dgm:pt>
    <dgm:pt modelId="{74DCD500-CC88-44F8-A487-22E802F9CF78}" type="sibTrans" cxnId="{B3245B7C-8F68-45B4-85E1-C05125157A2C}">
      <dgm:prSet/>
      <dgm:spPr/>
      <dgm:t>
        <a:bodyPr/>
        <a:lstStyle/>
        <a:p>
          <a:endParaRPr lang="en-US"/>
        </a:p>
      </dgm:t>
    </dgm:pt>
    <dgm:pt modelId="{6B756A0F-95D5-47ED-87CF-C01C6D0571C7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600" dirty="0" err="1" smtClean="0"/>
            <a:t>Jaring-Jaring</a:t>
          </a:r>
          <a:endParaRPr lang="en-US" sz="1600" dirty="0"/>
        </a:p>
      </dgm:t>
    </dgm:pt>
    <dgm:pt modelId="{1CC6CBAB-9D77-41F6-B751-BB4B75CF66F0}" type="parTrans" cxnId="{75E0AC65-12B1-40B8-BE7E-ABA045430DF8}">
      <dgm:prSet/>
      <dgm:spPr/>
      <dgm:t>
        <a:bodyPr/>
        <a:lstStyle/>
        <a:p>
          <a:endParaRPr lang="en-US"/>
        </a:p>
      </dgm:t>
    </dgm:pt>
    <dgm:pt modelId="{D289B9D6-403A-4A50-AC61-75C0471A4D04}" type="sibTrans" cxnId="{75E0AC65-12B1-40B8-BE7E-ABA045430DF8}">
      <dgm:prSet/>
      <dgm:spPr/>
      <dgm:t>
        <a:bodyPr/>
        <a:lstStyle/>
        <a:p>
          <a:endParaRPr lang="en-US"/>
        </a:p>
      </dgm:t>
    </dgm:pt>
    <dgm:pt modelId="{4DA884B5-AF1A-4625-B16C-FCD4A9D2250A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400" dirty="0" err="1" smtClean="0"/>
            <a:t>Luas</a:t>
          </a:r>
          <a:r>
            <a:rPr lang="en-US" sz="1400" dirty="0" smtClean="0"/>
            <a:t> </a:t>
          </a:r>
          <a:r>
            <a:rPr lang="en-US" sz="1600" dirty="0" err="1" smtClean="0"/>
            <a:t>Permukaan</a:t>
          </a:r>
          <a:endParaRPr lang="en-US" sz="1600" dirty="0"/>
        </a:p>
      </dgm:t>
    </dgm:pt>
    <dgm:pt modelId="{4ED7AD52-998E-41F3-9FCF-2D9E2B880713}" type="parTrans" cxnId="{A7A241CE-6A89-4DB4-B1CC-FB9448E931F7}">
      <dgm:prSet/>
      <dgm:spPr/>
      <dgm:t>
        <a:bodyPr/>
        <a:lstStyle/>
        <a:p>
          <a:endParaRPr lang="en-US"/>
        </a:p>
      </dgm:t>
    </dgm:pt>
    <dgm:pt modelId="{3172EF76-FF57-4776-80E0-A232B89C60FD}" type="sibTrans" cxnId="{A7A241CE-6A89-4DB4-B1CC-FB9448E931F7}">
      <dgm:prSet/>
      <dgm:spPr/>
      <dgm:t>
        <a:bodyPr/>
        <a:lstStyle/>
        <a:p>
          <a:endParaRPr lang="en-US"/>
        </a:p>
      </dgm:t>
    </dgm:pt>
    <dgm:pt modelId="{5C6503CC-9435-4C02-A881-6488F74CD9FB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600" dirty="0" smtClean="0"/>
            <a:t>Volume </a:t>
          </a:r>
          <a:r>
            <a:rPr lang="en-US" sz="1600" dirty="0" err="1" smtClean="0"/>
            <a:t>Permukaan</a:t>
          </a:r>
          <a:endParaRPr lang="en-US" sz="1600" dirty="0"/>
        </a:p>
      </dgm:t>
    </dgm:pt>
    <dgm:pt modelId="{9B87F9B9-2C2B-488A-B88C-E6F08D8667D2}" type="parTrans" cxnId="{29739A8C-9DAD-4FB5-A149-32D2A5A6EEDB}">
      <dgm:prSet/>
      <dgm:spPr/>
      <dgm:t>
        <a:bodyPr/>
        <a:lstStyle/>
        <a:p>
          <a:endParaRPr lang="en-US"/>
        </a:p>
      </dgm:t>
    </dgm:pt>
    <dgm:pt modelId="{4E8FC7A2-90E9-43C5-9702-AF8881609D58}" type="sibTrans" cxnId="{29739A8C-9DAD-4FB5-A149-32D2A5A6EEDB}">
      <dgm:prSet/>
      <dgm:spPr/>
      <dgm:t>
        <a:bodyPr/>
        <a:lstStyle/>
        <a:p>
          <a:endParaRPr lang="en-US"/>
        </a:p>
      </dgm:t>
    </dgm:pt>
    <dgm:pt modelId="{ECB6BAC5-0091-486F-9CC4-2C43CEEB18E6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400" dirty="0" err="1" smtClean="0"/>
            <a:t>Sisi</a:t>
          </a:r>
          <a:endParaRPr lang="en-US" sz="1400" dirty="0"/>
        </a:p>
      </dgm:t>
    </dgm:pt>
    <dgm:pt modelId="{9FDD3BF3-769B-4947-AC87-78E228E1AAD1}" type="parTrans" cxnId="{1770CE12-DBA4-486E-8D49-67BBBA2F3759}">
      <dgm:prSet/>
      <dgm:spPr/>
      <dgm:t>
        <a:bodyPr/>
        <a:lstStyle/>
        <a:p>
          <a:endParaRPr lang="en-US"/>
        </a:p>
      </dgm:t>
    </dgm:pt>
    <dgm:pt modelId="{E8F9803E-E41F-41E8-AA71-81D51CB9A0E9}" type="sibTrans" cxnId="{1770CE12-DBA4-486E-8D49-67BBBA2F3759}">
      <dgm:prSet/>
      <dgm:spPr/>
      <dgm:t>
        <a:bodyPr/>
        <a:lstStyle/>
        <a:p>
          <a:endParaRPr lang="en-US"/>
        </a:p>
      </dgm:t>
    </dgm:pt>
    <dgm:pt modelId="{3F0C7D3B-3702-4AF2-A096-F517351169CB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400" dirty="0" err="1" smtClean="0"/>
            <a:t>Rusuk</a:t>
          </a:r>
          <a:endParaRPr lang="en-US" sz="1400" dirty="0"/>
        </a:p>
      </dgm:t>
    </dgm:pt>
    <dgm:pt modelId="{8D38F98A-8132-441A-A869-DAD7FC6AAE93}" type="parTrans" cxnId="{E47E3444-302C-463A-A6E8-2F966E891FBF}">
      <dgm:prSet/>
      <dgm:spPr/>
      <dgm:t>
        <a:bodyPr/>
        <a:lstStyle/>
        <a:p>
          <a:endParaRPr lang="en-US"/>
        </a:p>
      </dgm:t>
    </dgm:pt>
    <dgm:pt modelId="{FF1C8473-54E9-4E6D-BB10-53AF10B96497}" type="sibTrans" cxnId="{E47E3444-302C-463A-A6E8-2F966E891FBF}">
      <dgm:prSet/>
      <dgm:spPr/>
      <dgm:t>
        <a:bodyPr/>
        <a:lstStyle/>
        <a:p>
          <a:endParaRPr lang="en-US"/>
        </a:p>
      </dgm:t>
    </dgm:pt>
    <dgm:pt modelId="{33757C7E-7C52-4668-A2C2-70031D319D83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400" dirty="0" err="1" smtClean="0"/>
            <a:t>Titik</a:t>
          </a:r>
          <a:r>
            <a:rPr lang="en-US" sz="1400" dirty="0" smtClean="0"/>
            <a:t> </a:t>
          </a:r>
          <a:r>
            <a:rPr lang="en-US" sz="1400" dirty="0" err="1" smtClean="0"/>
            <a:t>Sudut</a:t>
          </a:r>
          <a:endParaRPr lang="en-US" sz="1400" dirty="0"/>
        </a:p>
      </dgm:t>
    </dgm:pt>
    <dgm:pt modelId="{051ABC95-2856-4693-9A1D-385C55B65D91}" type="parTrans" cxnId="{B36B0733-4AA4-452C-84AE-32C4F145BAB4}">
      <dgm:prSet/>
      <dgm:spPr/>
      <dgm:t>
        <a:bodyPr/>
        <a:lstStyle/>
        <a:p>
          <a:endParaRPr lang="en-US"/>
        </a:p>
      </dgm:t>
    </dgm:pt>
    <dgm:pt modelId="{B1E04BA7-15C1-4D1A-A79A-E16BF30F8889}" type="sibTrans" cxnId="{B36B0733-4AA4-452C-84AE-32C4F145BAB4}">
      <dgm:prSet/>
      <dgm:spPr/>
      <dgm:t>
        <a:bodyPr/>
        <a:lstStyle/>
        <a:p>
          <a:endParaRPr lang="en-US"/>
        </a:p>
      </dgm:t>
    </dgm:pt>
    <dgm:pt modelId="{EA1139F4-4FC1-4A87-9EE4-1E9F606692E5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600" dirty="0" err="1" smtClean="0"/>
            <a:t>Pemecahan</a:t>
          </a:r>
          <a:r>
            <a:rPr lang="en-US" sz="1600" dirty="0" smtClean="0"/>
            <a:t> </a:t>
          </a:r>
          <a:r>
            <a:rPr lang="en-US" sz="1600" dirty="0" err="1" smtClean="0"/>
            <a:t>Masalah</a:t>
          </a:r>
          <a:endParaRPr lang="en-US" sz="1600" dirty="0"/>
        </a:p>
      </dgm:t>
    </dgm:pt>
    <dgm:pt modelId="{94B5DEEB-6715-4600-B386-AFBEA8550FE2}" type="parTrans" cxnId="{44E43E9C-4CA4-434A-A21F-1E52E9487404}">
      <dgm:prSet/>
      <dgm:spPr/>
      <dgm:t>
        <a:bodyPr/>
        <a:lstStyle/>
        <a:p>
          <a:endParaRPr lang="en-US"/>
        </a:p>
      </dgm:t>
    </dgm:pt>
    <dgm:pt modelId="{889DFEB0-6ABF-466F-979D-E2593BF7BAA5}" type="sibTrans" cxnId="{44E43E9C-4CA4-434A-A21F-1E52E9487404}">
      <dgm:prSet/>
      <dgm:spPr/>
      <dgm:t>
        <a:bodyPr/>
        <a:lstStyle/>
        <a:p>
          <a:endParaRPr lang="en-US"/>
        </a:p>
      </dgm:t>
    </dgm:pt>
    <dgm:pt modelId="{FB78EA2A-1249-434E-AA63-975E487F0413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400" dirty="0" err="1" smtClean="0"/>
            <a:t>Kubus</a:t>
          </a:r>
          <a:endParaRPr lang="en-US" sz="1400" dirty="0"/>
        </a:p>
      </dgm:t>
    </dgm:pt>
    <dgm:pt modelId="{A6BC4954-0E7E-4D92-9261-F18E85A9AEE8}" type="parTrans" cxnId="{A224BF68-4EC9-4680-BE38-C0229ECA507E}">
      <dgm:prSet/>
      <dgm:spPr/>
      <dgm:t>
        <a:bodyPr/>
        <a:lstStyle/>
        <a:p>
          <a:endParaRPr lang="en-US"/>
        </a:p>
      </dgm:t>
    </dgm:pt>
    <dgm:pt modelId="{BA44A14A-0A4A-4609-8872-BC16BB86BEF8}" type="sibTrans" cxnId="{A224BF68-4EC9-4680-BE38-C0229ECA507E}">
      <dgm:prSet/>
      <dgm:spPr/>
      <dgm:t>
        <a:bodyPr/>
        <a:lstStyle/>
        <a:p>
          <a:endParaRPr lang="en-US"/>
        </a:p>
      </dgm:t>
    </dgm:pt>
    <dgm:pt modelId="{9F958A52-07FC-4F81-9AB8-A704742C0945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400" dirty="0" err="1" smtClean="0"/>
            <a:t>Balok</a:t>
          </a:r>
          <a:endParaRPr lang="en-US" sz="1400" dirty="0"/>
        </a:p>
      </dgm:t>
    </dgm:pt>
    <dgm:pt modelId="{C7ECE601-A84A-4E23-9C4C-6EBDC72B7689}" type="parTrans" cxnId="{6728DC09-306A-4F34-845E-E2C5DB28C190}">
      <dgm:prSet/>
      <dgm:spPr/>
      <dgm:t>
        <a:bodyPr/>
        <a:lstStyle/>
        <a:p>
          <a:endParaRPr lang="en-US"/>
        </a:p>
      </dgm:t>
    </dgm:pt>
    <dgm:pt modelId="{C8FF8E17-FCDF-4CD5-8C19-687488BF21C0}" type="sibTrans" cxnId="{6728DC09-306A-4F34-845E-E2C5DB28C190}">
      <dgm:prSet/>
      <dgm:spPr/>
      <dgm:t>
        <a:bodyPr/>
        <a:lstStyle/>
        <a:p>
          <a:endParaRPr lang="en-US"/>
        </a:p>
      </dgm:t>
    </dgm:pt>
    <dgm:pt modelId="{CE575A01-675D-40D2-86CE-0DC65BC03B82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400" dirty="0" err="1" smtClean="0"/>
            <a:t>Prisma</a:t>
          </a:r>
          <a:endParaRPr lang="en-US" sz="1400" dirty="0"/>
        </a:p>
      </dgm:t>
    </dgm:pt>
    <dgm:pt modelId="{0CB2BDAF-09E3-4F1E-B339-04F29ADA9E3B}" type="parTrans" cxnId="{B7E6CDEA-793A-4017-8614-50952D871154}">
      <dgm:prSet/>
      <dgm:spPr/>
      <dgm:t>
        <a:bodyPr/>
        <a:lstStyle/>
        <a:p>
          <a:endParaRPr lang="en-US"/>
        </a:p>
      </dgm:t>
    </dgm:pt>
    <dgm:pt modelId="{BE793691-D632-4882-96C8-0542D204A001}" type="sibTrans" cxnId="{B7E6CDEA-793A-4017-8614-50952D871154}">
      <dgm:prSet/>
      <dgm:spPr/>
      <dgm:t>
        <a:bodyPr/>
        <a:lstStyle/>
        <a:p>
          <a:endParaRPr lang="en-US"/>
        </a:p>
      </dgm:t>
    </dgm:pt>
    <dgm:pt modelId="{1CC9F2EB-2788-4D3E-AFAD-743120C46356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400" dirty="0" smtClean="0"/>
            <a:t>Limas</a:t>
          </a:r>
          <a:endParaRPr lang="en-US" sz="1400" dirty="0"/>
        </a:p>
      </dgm:t>
    </dgm:pt>
    <dgm:pt modelId="{58B7652F-575D-4200-B016-598F646071CB}" type="parTrans" cxnId="{A752BC5F-EA03-49A1-B45B-DFB578829AD0}">
      <dgm:prSet/>
      <dgm:spPr/>
      <dgm:t>
        <a:bodyPr/>
        <a:lstStyle/>
        <a:p>
          <a:endParaRPr lang="en-US"/>
        </a:p>
      </dgm:t>
    </dgm:pt>
    <dgm:pt modelId="{7B5F5484-405C-4DDB-AF22-13C935239B59}" type="sibTrans" cxnId="{A752BC5F-EA03-49A1-B45B-DFB578829AD0}">
      <dgm:prSet/>
      <dgm:spPr/>
      <dgm:t>
        <a:bodyPr/>
        <a:lstStyle/>
        <a:p>
          <a:endParaRPr lang="en-US"/>
        </a:p>
      </dgm:t>
    </dgm:pt>
    <dgm:pt modelId="{E41CE55A-1E3B-4A4E-B67C-86646EC738DD}" type="pres">
      <dgm:prSet presAssocID="{93623111-964F-4AA9-80F3-21A97E1AA3E1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FEFD372-34FB-4ACD-85C1-9D352A814D08}" type="pres">
      <dgm:prSet presAssocID="{999CC2B3-73C7-4404-9338-9B15B935F30B}" presName="root1" presStyleCnt="0"/>
      <dgm:spPr/>
      <dgm:t>
        <a:bodyPr/>
        <a:lstStyle/>
        <a:p>
          <a:endParaRPr lang="en-US"/>
        </a:p>
      </dgm:t>
    </dgm:pt>
    <dgm:pt modelId="{C84D7434-000E-4F60-8623-0F8043D93ED9}" type="pres">
      <dgm:prSet presAssocID="{999CC2B3-73C7-4404-9338-9B15B935F30B}" presName="LevelOneTextNode" presStyleLbl="node0" presStyleIdx="0" presStyleCnt="1" custScaleX="1138423" custScaleY="380843" custLinFactX="-237678" custLinFactNeighborX="-3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FA1AA34-6F36-496D-A365-7BB13F7E361C}" type="pres">
      <dgm:prSet presAssocID="{999CC2B3-73C7-4404-9338-9B15B935F30B}" presName="level2hierChild" presStyleCnt="0"/>
      <dgm:spPr/>
      <dgm:t>
        <a:bodyPr/>
        <a:lstStyle/>
        <a:p>
          <a:endParaRPr lang="en-US"/>
        </a:p>
      </dgm:t>
    </dgm:pt>
    <dgm:pt modelId="{B9E14A35-D871-4DE5-AB11-A37082CD73F1}" type="pres">
      <dgm:prSet presAssocID="{CF16BC67-55D4-4901-970B-9BF44596BB2F}" presName="conn2-1" presStyleLbl="parChTrans1D2" presStyleIdx="0" presStyleCnt="7"/>
      <dgm:spPr/>
      <dgm:t>
        <a:bodyPr/>
        <a:lstStyle/>
        <a:p>
          <a:endParaRPr lang="en-US"/>
        </a:p>
      </dgm:t>
    </dgm:pt>
    <dgm:pt modelId="{45252D76-839E-4FF4-86B9-6256F71EF54C}" type="pres">
      <dgm:prSet presAssocID="{CF16BC67-55D4-4901-970B-9BF44596BB2F}" presName="connTx" presStyleLbl="parChTrans1D2" presStyleIdx="0" presStyleCnt="7"/>
      <dgm:spPr/>
      <dgm:t>
        <a:bodyPr/>
        <a:lstStyle/>
        <a:p>
          <a:endParaRPr lang="en-US"/>
        </a:p>
      </dgm:t>
    </dgm:pt>
    <dgm:pt modelId="{A489E4CF-AC4C-40C9-8514-9C44AE754C10}" type="pres">
      <dgm:prSet presAssocID="{4ACD4259-22FF-451A-8156-612AA9311505}" presName="root2" presStyleCnt="0"/>
      <dgm:spPr/>
      <dgm:t>
        <a:bodyPr/>
        <a:lstStyle/>
        <a:p>
          <a:endParaRPr lang="en-US"/>
        </a:p>
      </dgm:t>
    </dgm:pt>
    <dgm:pt modelId="{6A252D00-625E-4CE7-8C33-5F493E64517B}" type="pres">
      <dgm:prSet presAssocID="{4ACD4259-22FF-451A-8156-612AA9311505}" presName="LevelTwoTextNode" presStyleLbl="node2" presStyleIdx="0" presStyleCnt="7" custScaleX="573300" custScaleY="331853" custLinFactNeighborX="-56051" custLinFactNeighborY="-3734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2531C6E-BC8F-465D-8502-56E388874F2D}" type="pres">
      <dgm:prSet presAssocID="{4ACD4259-22FF-451A-8156-612AA9311505}" presName="level3hierChild" presStyleCnt="0"/>
      <dgm:spPr/>
      <dgm:t>
        <a:bodyPr/>
        <a:lstStyle/>
        <a:p>
          <a:endParaRPr lang="en-US"/>
        </a:p>
      </dgm:t>
    </dgm:pt>
    <dgm:pt modelId="{F799013D-D5E2-412F-A031-335331FE3DD9}" type="pres">
      <dgm:prSet presAssocID="{A6BC4954-0E7E-4D92-9261-F18E85A9AEE8}" presName="conn2-1" presStyleLbl="parChTrans1D3" presStyleIdx="0" presStyleCnt="7"/>
      <dgm:spPr/>
      <dgm:t>
        <a:bodyPr/>
        <a:lstStyle/>
        <a:p>
          <a:endParaRPr lang="en-US"/>
        </a:p>
      </dgm:t>
    </dgm:pt>
    <dgm:pt modelId="{400BC1CD-0973-4A6F-8985-508C401561D5}" type="pres">
      <dgm:prSet presAssocID="{A6BC4954-0E7E-4D92-9261-F18E85A9AEE8}" presName="connTx" presStyleLbl="parChTrans1D3" presStyleIdx="0" presStyleCnt="7"/>
      <dgm:spPr/>
      <dgm:t>
        <a:bodyPr/>
        <a:lstStyle/>
        <a:p>
          <a:endParaRPr lang="en-US"/>
        </a:p>
      </dgm:t>
    </dgm:pt>
    <dgm:pt modelId="{1F81F587-82E4-4A59-99A3-7F543955B411}" type="pres">
      <dgm:prSet presAssocID="{FB78EA2A-1249-434E-AA63-975E487F0413}" presName="root2" presStyleCnt="0"/>
      <dgm:spPr/>
    </dgm:pt>
    <dgm:pt modelId="{68C23567-1CE4-468E-AB3F-BC411E5AC163}" type="pres">
      <dgm:prSet presAssocID="{FB78EA2A-1249-434E-AA63-975E487F0413}" presName="LevelTwoTextNode" presStyleLbl="node3" presStyleIdx="0" presStyleCnt="7" custScaleX="192143" custScaleY="311488" custLinFactNeighborX="3836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D022932-CF97-424D-A535-E53A0D022F88}" type="pres">
      <dgm:prSet presAssocID="{FB78EA2A-1249-434E-AA63-975E487F0413}" presName="level3hierChild" presStyleCnt="0"/>
      <dgm:spPr/>
    </dgm:pt>
    <dgm:pt modelId="{3951FC0C-F98E-49D2-AAC2-D604391487EC}" type="pres">
      <dgm:prSet presAssocID="{C7ECE601-A84A-4E23-9C4C-6EBDC72B7689}" presName="conn2-1" presStyleLbl="parChTrans1D3" presStyleIdx="1" presStyleCnt="7"/>
      <dgm:spPr/>
      <dgm:t>
        <a:bodyPr/>
        <a:lstStyle/>
        <a:p>
          <a:endParaRPr lang="en-US"/>
        </a:p>
      </dgm:t>
    </dgm:pt>
    <dgm:pt modelId="{38CCF636-C1A2-4317-B049-368618D801D3}" type="pres">
      <dgm:prSet presAssocID="{C7ECE601-A84A-4E23-9C4C-6EBDC72B7689}" presName="connTx" presStyleLbl="parChTrans1D3" presStyleIdx="1" presStyleCnt="7"/>
      <dgm:spPr/>
      <dgm:t>
        <a:bodyPr/>
        <a:lstStyle/>
        <a:p>
          <a:endParaRPr lang="en-US"/>
        </a:p>
      </dgm:t>
    </dgm:pt>
    <dgm:pt modelId="{56083285-F160-4CB8-8022-6E1F8E4BA34C}" type="pres">
      <dgm:prSet presAssocID="{9F958A52-07FC-4F81-9AB8-A704742C0945}" presName="root2" presStyleCnt="0"/>
      <dgm:spPr/>
    </dgm:pt>
    <dgm:pt modelId="{ACA86B33-6D94-4CCB-8627-2C8A7B5EE9D1}" type="pres">
      <dgm:prSet presAssocID="{9F958A52-07FC-4F81-9AB8-A704742C0945}" presName="LevelTwoTextNode" presStyleLbl="node3" presStyleIdx="1" presStyleCnt="7" custScaleX="189736" custScaleY="337329" custLinFactNeighborX="4076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58627EF-0757-4297-9B22-CA84EF3C5CD9}" type="pres">
      <dgm:prSet presAssocID="{9F958A52-07FC-4F81-9AB8-A704742C0945}" presName="level3hierChild" presStyleCnt="0"/>
      <dgm:spPr/>
    </dgm:pt>
    <dgm:pt modelId="{C3438E07-9209-4E2B-A9D6-2C78C4FCB386}" type="pres">
      <dgm:prSet presAssocID="{0CB2BDAF-09E3-4F1E-B339-04F29ADA9E3B}" presName="conn2-1" presStyleLbl="parChTrans1D3" presStyleIdx="2" presStyleCnt="7"/>
      <dgm:spPr/>
      <dgm:t>
        <a:bodyPr/>
        <a:lstStyle/>
        <a:p>
          <a:endParaRPr lang="en-US"/>
        </a:p>
      </dgm:t>
    </dgm:pt>
    <dgm:pt modelId="{23E18DEF-234B-45F2-AD49-CEA153A9F985}" type="pres">
      <dgm:prSet presAssocID="{0CB2BDAF-09E3-4F1E-B339-04F29ADA9E3B}" presName="connTx" presStyleLbl="parChTrans1D3" presStyleIdx="2" presStyleCnt="7"/>
      <dgm:spPr/>
      <dgm:t>
        <a:bodyPr/>
        <a:lstStyle/>
        <a:p>
          <a:endParaRPr lang="en-US"/>
        </a:p>
      </dgm:t>
    </dgm:pt>
    <dgm:pt modelId="{473314EF-87D0-4C2D-B9ED-591E57A712E6}" type="pres">
      <dgm:prSet presAssocID="{CE575A01-675D-40D2-86CE-0DC65BC03B82}" presName="root2" presStyleCnt="0"/>
      <dgm:spPr/>
    </dgm:pt>
    <dgm:pt modelId="{78F7563C-2EF7-4608-9DBF-F8CFE6BC603D}" type="pres">
      <dgm:prSet presAssocID="{CE575A01-675D-40D2-86CE-0DC65BC03B82}" presName="LevelTwoTextNode" presStyleLbl="node3" presStyleIdx="2" presStyleCnt="7" custScaleX="192142" custScaleY="335401" custLinFactNeighborX="3836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E9AABC5-EC5D-4AF9-A5FE-2EAD81750421}" type="pres">
      <dgm:prSet presAssocID="{CE575A01-675D-40D2-86CE-0DC65BC03B82}" presName="level3hierChild" presStyleCnt="0"/>
      <dgm:spPr/>
    </dgm:pt>
    <dgm:pt modelId="{342E58E5-6682-43B6-9E72-F13B35D45945}" type="pres">
      <dgm:prSet presAssocID="{58B7652F-575D-4200-B016-598F646071CB}" presName="conn2-1" presStyleLbl="parChTrans1D3" presStyleIdx="3" presStyleCnt="7"/>
      <dgm:spPr/>
      <dgm:t>
        <a:bodyPr/>
        <a:lstStyle/>
        <a:p>
          <a:endParaRPr lang="en-US"/>
        </a:p>
      </dgm:t>
    </dgm:pt>
    <dgm:pt modelId="{D32D5FA4-DD0A-4090-80E0-88E136EE4C58}" type="pres">
      <dgm:prSet presAssocID="{58B7652F-575D-4200-B016-598F646071CB}" presName="connTx" presStyleLbl="parChTrans1D3" presStyleIdx="3" presStyleCnt="7"/>
      <dgm:spPr/>
      <dgm:t>
        <a:bodyPr/>
        <a:lstStyle/>
        <a:p>
          <a:endParaRPr lang="en-US"/>
        </a:p>
      </dgm:t>
    </dgm:pt>
    <dgm:pt modelId="{2BEF65DE-CC75-4AB1-A9B2-602F4E14145C}" type="pres">
      <dgm:prSet presAssocID="{1CC9F2EB-2788-4D3E-AFAD-743120C46356}" presName="root2" presStyleCnt="0"/>
      <dgm:spPr/>
    </dgm:pt>
    <dgm:pt modelId="{EE9CB456-F341-420D-ABB2-F00BF3B2A050}" type="pres">
      <dgm:prSet presAssocID="{1CC9F2EB-2788-4D3E-AFAD-743120C46356}" presName="LevelTwoTextNode" presStyleLbl="node3" presStyleIdx="3" presStyleCnt="7" custScaleX="190047" custScaleY="320993" custLinFactNeighborX="4045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6CB479C-C76F-48BA-B6BB-5084329CE685}" type="pres">
      <dgm:prSet presAssocID="{1CC9F2EB-2788-4D3E-AFAD-743120C46356}" presName="level3hierChild" presStyleCnt="0"/>
      <dgm:spPr/>
    </dgm:pt>
    <dgm:pt modelId="{A7151F7B-F50C-48A0-A0B5-B3F7DB213A89}" type="pres">
      <dgm:prSet presAssocID="{6F6BB286-DFD9-4253-B463-100D4EB78403}" presName="conn2-1" presStyleLbl="parChTrans1D2" presStyleIdx="1" presStyleCnt="7"/>
      <dgm:spPr/>
      <dgm:t>
        <a:bodyPr/>
        <a:lstStyle/>
        <a:p>
          <a:endParaRPr lang="en-US"/>
        </a:p>
      </dgm:t>
    </dgm:pt>
    <dgm:pt modelId="{3EDC24AE-27A6-4153-8482-1DBDE1C1DF9A}" type="pres">
      <dgm:prSet presAssocID="{6F6BB286-DFD9-4253-B463-100D4EB78403}" presName="connTx" presStyleLbl="parChTrans1D2" presStyleIdx="1" presStyleCnt="7"/>
      <dgm:spPr/>
      <dgm:t>
        <a:bodyPr/>
        <a:lstStyle/>
        <a:p>
          <a:endParaRPr lang="en-US"/>
        </a:p>
      </dgm:t>
    </dgm:pt>
    <dgm:pt modelId="{918DC30C-6516-48A1-B28E-D555CF23EDEF}" type="pres">
      <dgm:prSet presAssocID="{E45533B9-CF87-48F5-BF63-B8C8AB599312}" presName="root2" presStyleCnt="0"/>
      <dgm:spPr/>
      <dgm:t>
        <a:bodyPr/>
        <a:lstStyle/>
        <a:p>
          <a:endParaRPr lang="en-US"/>
        </a:p>
      </dgm:t>
    </dgm:pt>
    <dgm:pt modelId="{C4044F01-360E-423C-875D-1B0791F33726}" type="pres">
      <dgm:prSet presAssocID="{E45533B9-CF87-48F5-BF63-B8C8AB599312}" presName="LevelTwoTextNode" presStyleLbl="node2" presStyleIdx="1" presStyleCnt="7" custScaleX="554015" custScaleY="389440" custLinFactNeighborX="-56051" custLinFactNeighborY="6980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96897EC-0C1A-4A8A-BC2B-FBCD8AF5E841}" type="pres">
      <dgm:prSet presAssocID="{E45533B9-CF87-48F5-BF63-B8C8AB599312}" presName="level3hierChild" presStyleCnt="0"/>
      <dgm:spPr/>
      <dgm:t>
        <a:bodyPr/>
        <a:lstStyle/>
        <a:p>
          <a:endParaRPr lang="en-US"/>
        </a:p>
      </dgm:t>
    </dgm:pt>
    <dgm:pt modelId="{02088A0A-B937-4888-B2D4-AC7685643BF1}" type="pres">
      <dgm:prSet presAssocID="{0F5DB776-493F-4BF6-90A0-1A34D72B60E5}" presName="conn2-1" presStyleLbl="parChTrans1D2" presStyleIdx="2" presStyleCnt="7"/>
      <dgm:spPr/>
      <dgm:t>
        <a:bodyPr/>
        <a:lstStyle/>
        <a:p>
          <a:endParaRPr lang="en-US"/>
        </a:p>
      </dgm:t>
    </dgm:pt>
    <dgm:pt modelId="{64C56CC1-D2C1-4954-894D-2B565210E149}" type="pres">
      <dgm:prSet presAssocID="{0F5DB776-493F-4BF6-90A0-1A34D72B60E5}" presName="connTx" presStyleLbl="parChTrans1D2" presStyleIdx="2" presStyleCnt="7"/>
      <dgm:spPr/>
      <dgm:t>
        <a:bodyPr/>
        <a:lstStyle/>
        <a:p>
          <a:endParaRPr lang="en-US"/>
        </a:p>
      </dgm:t>
    </dgm:pt>
    <dgm:pt modelId="{7070AC6B-EA7B-4DC6-B907-D9D9E3804F1A}" type="pres">
      <dgm:prSet presAssocID="{50CAC673-78E2-4B5C-972A-7B61398712AE}" presName="root2" presStyleCnt="0"/>
      <dgm:spPr/>
    </dgm:pt>
    <dgm:pt modelId="{64877CD5-CCDF-4AAF-A5E1-B2518B1F033A}" type="pres">
      <dgm:prSet presAssocID="{50CAC673-78E2-4B5C-972A-7B61398712AE}" presName="LevelTwoTextNode" presStyleLbl="node2" presStyleIdx="2" presStyleCnt="7" custScaleX="519260" custScaleY="339022" custLinFactNeighborX="-5605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23EC4D2-17C2-4417-B659-A5E4D0A19EF2}" type="pres">
      <dgm:prSet presAssocID="{50CAC673-78E2-4B5C-972A-7B61398712AE}" presName="level3hierChild" presStyleCnt="0"/>
      <dgm:spPr/>
    </dgm:pt>
    <dgm:pt modelId="{7E60AC0A-8FBE-4168-AB83-2DF65293D29E}" type="pres">
      <dgm:prSet presAssocID="{9FDD3BF3-769B-4947-AC87-78E228E1AAD1}" presName="conn2-1" presStyleLbl="parChTrans1D3" presStyleIdx="4" presStyleCnt="7"/>
      <dgm:spPr/>
      <dgm:t>
        <a:bodyPr/>
        <a:lstStyle/>
        <a:p>
          <a:endParaRPr lang="id-ID"/>
        </a:p>
      </dgm:t>
    </dgm:pt>
    <dgm:pt modelId="{38C1A9CC-3FD0-4669-8654-F61406CDD5D7}" type="pres">
      <dgm:prSet presAssocID="{9FDD3BF3-769B-4947-AC87-78E228E1AAD1}" presName="connTx" presStyleLbl="parChTrans1D3" presStyleIdx="4" presStyleCnt="7"/>
      <dgm:spPr/>
      <dgm:t>
        <a:bodyPr/>
        <a:lstStyle/>
        <a:p>
          <a:endParaRPr lang="id-ID"/>
        </a:p>
      </dgm:t>
    </dgm:pt>
    <dgm:pt modelId="{348EE31A-24CB-4974-B7B0-F21CDCA88F47}" type="pres">
      <dgm:prSet presAssocID="{ECB6BAC5-0091-486F-9CC4-2C43CEEB18E6}" presName="root2" presStyleCnt="0"/>
      <dgm:spPr/>
    </dgm:pt>
    <dgm:pt modelId="{681B0BDE-8AA6-4F20-B400-87B35D0029C3}" type="pres">
      <dgm:prSet presAssocID="{ECB6BAC5-0091-486F-9CC4-2C43CEEB18E6}" presName="LevelTwoTextNode" presStyleLbl="node3" presStyleIdx="4" presStyleCnt="7" custScaleX="227307" custScaleY="337981" custLinFactNeighborY="962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D0E8887-C8C4-4949-A771-01BCE2989F89}" type="pres">
      <dgm:prSet presAssocID="{ECB6BAC5-0091-486F-9CC4-2C43CEEB18E6}" presName="level3hierChild" presStyleCnt="0"/>
      <dgm:spPr/>
    </dgm:pt>
    <dgm:pt modelId="{A4E99477-056B-4D1A-A930-BF16A5C7546A}" type="pres">
      <dgm:prSet presAssocID="{8D38F98A-8132-441A-A869-DAD7FC6AAE93}" presName="conn2-1" presStyleLbl="parChTrans1D3" presStyleIdx="5" presStyleCnt="7"/>
      <dgm:spPr/>
      <dgm:t>
        <a:bodyPr/>
        <a:lstStyle/>
        <a:p>
          <a:endParaRPr lang="id-ID"/>
        </a:p>
      </dgm:t>
    </dgm:pt>
    <dgm:pt modelId="{41D94117-72EF-4289-BC9F-9094015915E0}" type="pres">
      <dgm:prSet presAssocID="{8D38F98A-8132-441A-A869-DAD7FC6AAE93}" presName="connTx" presStyleLbl="parChTrans1D3" presStyleIdx="5" presStyleCnt="7"/>
      <dgm:spPr/>
      <dgm:t>
        <a:bodyPr/>
        <a:lstStyle/>
        <a:p>
          <a:endParaRPr lang="id-ID"/>
        </a:p>
      </dgm:t>
    </dgm:pt>
    <dgm:pt modelId="{E537EB4E-3E64-4146-9A52-E290CFAB83B9}" type="pres">
      <dgm:prSet presAssocID="{3F0C7D3B-3702-4AF2-A096-F517351169CB}" presName="root2" presStyleCnt="0"/>
      <dgm:spPr/>
    </dgm:pt>
    <dgm:pt modelId="{9337BEDC-EEE0-419B-A6AA-9FB1035C4D28}" type="pres">
      <dgm:prSet presAssocID="{3F0C7D3B-3702-4AF2-A096-F517351169CB}" presName="LevelTwoTextNode" presStyleLbl="node3" presStyleIdx="5" presStyleCnt="7" custScaleX="228261" custScaleY="346411" custLinFactNeighborY="-21928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3A482960-5D51-470A-B965-F37703D4B0CC}" type="pres">
      <dgm:prSet presAssocID="{3F0C7D3B-3702-4AF2-A096-F517351169CB}" presName="level3hierChild" presStyleCnt="0"/>
      <dgm:spPr/>
    </dgm:pt>
    <dgm:pt modelId="{2650D9DA-223A-4E28-88DD-5A0ED292A28C}" type="pres">
      <dgm:prSet presAssocID="{051ABC95-2856-4693-9A1D-385C55B65D91}" presName="conn2-1" presStyleLbl="parChTrans1D3" presStyleIdx="6" presStyleCnt="7"/>
      <dgm:spPr/>
      <dgm:t>
        <a:bodyPr/>
        <a:lstStyle/>
        <a:p>
          <a:endParaRPr lang="id-ID"/>
        </a:p>
      </dgm:t>
    </dgm:pt>
    <dgm:pt modelId="{49E37DFC-41E8-4ADE-B385-431E2801AC34}" type="pres">
      <dgm:prSet presAssocID="{051ABC95-2856-4693-9A1D-385C55B65D91}" presName="connTx" presStyleLbl="parChTrans1D3" presStyleIdx="6" presStyleCnt="7"/>
      <dgm:spPr/>
      <dgm:t>
        <a:bodyPr/>
        <a:lstStyle/>
        <a:p>
          <a:endParaRPr lang="id-ID"/>
        </a:p>
      </dgm:t>
    </dgm:pt>
    <dgm:pt modelId="{CF184502-F000-4054-A747-F47CE01A50CE}" type="pres">
      <dgm:prSet presAssocID="{33757C7E-7C52-4668-A2C2-70031D319D83}" presName="root2" presStyleCnt="0"/>
      <dgm:spPr/>
    </dgm:pt>
    <dgm:pt modelId="{4DD348B7-C450-4D95-9876-7227338427CB}" type="pres">
      <dgm:prSet presAssocID="{33757C7E-7C52-4668-A2C2-70031D319D83}" presName="LevelTwoTextNode" presStyleLbl="node3" presStyleIdx="6" presStyleCnt="7" custScaleX="313242" custScaleY="253964" custLinFactNeighborY="-5073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F2056CA-3241-4472-9588-08300021B8DD}" type="pres">
      <dgm:prSet presAssocID="{33757C7E-7C52-4668-A2C2-70031D319D83}" presName="level3hierChild" presStyleCnt="0"/>
      <dgm:spPr/>
    </dgm:pt>
    <dgm:pt modelId="{8598E260-DC65-47C9-BAD2-6E5F87C57BA6}" type="pres">
      <dgm:prSet presAssocID="{1CC6CBAB-9D77-41F6-B751-BB4B75CF66F0}" presName="conn2-1" presStyleLbl="parChTrans1D2" presStyleIdx="3" presStyleCnt="7"/>
      <dgm:spPr/>
      <dgm:t>
        <a:bodyPr/>
        <a:lstStyle/>
        <a:p>
          <a:endParaRPr lang="en-US"/>
        </a:p>
      </dgm:t>
    </dgm:pt>
    <dgm:pt modelId="{EDB2BAB5-8B39-4AB1-9412-3A7333E83134}" type="pres">
      <dgm:prSet presAssocID="{1CC6CBAB-9D77-41F6-B751-BB4B75CF66F0}" presName="connTx" presStyleLbl="parChTrans1D2" presStyleIdx="3" presStyleCnt="7"/>
      <dgm:spPr/>
      <dgm:t>
        <a:bodyPr/>
        <a:lstStyle/>
        <a:p>
          <a:endParaRPr lang="en-US"/>
        </a:p>
      </dgm:t>
    </dgm:pt>
    <dgm:pt modelId="{F65BA448-E7A2-47B4-B05F-1A1489D2687D}" type="pres">
      <dgm:prSet presAssocID="{6B756A0F-95D5-47ED-87CF-C01C6D0571C7}" presName="root2" presStyleCnt="0"/>
      <dgm:spPr/>
    </dgm:pt>
    <dgm:pt modelId="{827E197A-552D-4114-8B07-96543A338D87}" type="pres">
      <dgm:prSet presAssocID="{6B756A0F-95D5-47ED-87CF-C01C6D0571C7}" presName="LevelTwoTextNode" presStyleLbl="node2" presStyleIdx="3" presStyleCnt="7" custScaleX="601821" custScaleY="294463" custLinFactNeighborX="-5605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C60A0DB-35E1-4052-B0B8-1700ED339BDB}" type="pres">
      <dgm:prSet presAssocID="{6B756A0F-95D5-47ED-87CF-C01C6D0571C7}" presName="level3hierChild" presStyleCnt="0"/>
      <dgm:spPr/>
    </dgm:pt>
    <dgm:pt modelId="{409147C2-D3B4-44F3-ABB2-DACE0E356A2D}" type="pres">
      <dgm:prSet presAssocID="{4ED7AD52-998E-41F3-9FCF-2D9E2B880713}" presName="conn2-1" presStyleLbl="parChTrans1D2" presStyleIdx="4" presStyleCnt="7"/>
      <dgm:spPr/>
      <dgm:t>
        <a:bodyPr/>
        <a:lstStyle/>
        <a:p>
          <a:endParaRPr lang="en-US"/>
        </a:p>
      </dgm:t>
    </dgm:pt>
    <dgm:pt modelId="{9137849B-FE95-4E9C-8973-64FDBC5CF9D7}" type="pres">
      <dgm:prSet presAssocID="{4ED7AD52-998E-41F3-9FCF-2D9E2B880713}" presName="connTx" presStyleLbl="parChTrans1D2" presStyleIdx="4" presStyleCnt="7"/>
      <dgm:spPr/>
      <dgm:t>
        <a:bodyPr/>
        <a:lstStyle/>
        <a:p>
          <a:endParaRPr lang="en-US"/>
        </a:p>
      </dgm:t>
    </dgm:pt>
    <dgm:pt modelId="{B3A5A550-8254-45AB-B6FB-0009FE9A54F3}" type="pres">
      <dgm:prSet presAssocID="{4DA884B5-AF1A-4625-B16C-FCD4A9D2250A}" presName="root2" presStyleCnt="0"/>
      <dgm:spPr/>
    </dgm:pt>
    <dgm:pt modelId="{D820872F-8502-48A0-95EE-EEA6AF1E4E1B}" type="pres">
      <dgm:prSet presAssocID="{4DA884B5-AF1A-4625-B16C-FCD4A9D2250A}" presName="LevelTwoTextNode" presStyleLbl="node2" presStyleIdx="4" presStyleCnt="7" custScaleX="599317" custScaleY="264090" custLinFactNeighborX="-5605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CC92941-9C07-4FC2-B735-A8FA49BE5622}" type="pres">
      <dgm:prSet presAssocID="{4DA884B5-AF1A-4625-B16C-FCD4A9D2250A}" presName="level3hierChild" presStyleCnt="0"/>
      <dgm:spPr/>
    </dgm:pt>
    <dgm:pt modelId="{1E14E1CD-A3DA-4079-AB39-48598B73E5E7}" type="pres">
      <dgm:prSet presAssocID="{9B87F9B9-2C2B-488A-B88C-E6F08D8667D2}" presName="conn2-1" presStyleLbl="parChTrans1D2" presStyleIdx="5" presStyleCnt="7"/>
      <dgm:spPr/>
      <dgm:t>
        <a:bodyPr/>
        <a:lstStyle/>
        <a:p>
          <a:endParaRPr lang="id-ID"/>
        </a:p>
      </dgm:t>
    </dgm:pt>
    <dgm:pt modelId="{9659AD74-1FDF-4994-B8A5-5C42652AFA4C}" type="pres">
      <dgm:prSet presAssocID="{9B87F9B9-2C2B-488A-B88C-E6F08D8667D2}" presName="connTx" presStyleLbl="parChTrans1D2" presStyleIdx="5" presStyleCnt="7"/>
      <dgm:spPr/>
      <dgm:t>
        <a:bodyPr/>
        <a:lstStyle/>
        <a:p>
          <a:endParaRPr lang="id-ID"/>
        </a:p>
      </dgm:t>
    </dgm:pt>
    <dgm:pt modelId="{27243A9D-05D0-4C57-9043-409CA7E608F0}" type="pres">
      <dgm:prSet presAssocID="{5C6503CC-9435-4C02-A881-6488F74CD9FB}" presName="root2" presStyleCnt="0"/>
      <dgm:spPr/>
    </dgm:pt>
    <dgm:pt modelId="{95FA09CA-0F8A-4C35-8B47-52A52A2E31CE}" type="pres">
      <dgm:prSet presAssocID="{5C6503CC-9435-4C02-A881-6488F74CD9FB}" presName="LevelTwoTextNode" presStyleLbl="node2" presStyleIdx="5" presStyleCnt="7" custScaleX="607175" custScaleY="210276" custLinFactNeighborX="-5605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3BB949F-70FD-43DF-8021-7050FA5B745B}" type="pres">
      <dgm:prSet presAssocID="{5C6503CC-9435-4C02-A881-6488F74CD9FB}" presName="level3hierChild" presStyleCnt="0"/>
      <dgm:spPr/>
    </dgm:pt>
    <dgm:pt modelId="{03B5DA4B-7299-45CE-B000-54C15C1D52B8}" type="pres">
      <dgm:prSet presAssocID="{94B5DEEB-6715-4600-B386-AFBEA8550FE2}" presName="conn2-1" presStyleLbl="parChTrans1D2" presStyleIdx="6" presStyleCnt="7"/>
      <dgm:spPr/>
      <dgm:t>
        <a:bodyPr/>
        <a:lstStyle/>
        <a:p>
          <a:endParaRPr lang="en-US"/>
        </a:p>
      </dgm:t>
    </dgm:pt>
    <dgm:pt modelId="{84EDBD66-0BAF-4F1E-A66F-AE03117E2B50}" type="pres">
      <dgm:prSet presAssocID="{94B5DEEB-6715-4600-B386-AFBEA8550FE2}" presName="connTx" presStyleLbl="parChTrans1D2" presStyleIdx="6" presStyleCnt="7"/>
      <dgm:spPr/>
      <dgm:t>
        <a:bodyPr/>
        <a:lstStyle/>
        <a:p>
          <a:endParaRPr lang="en-US"/>
        </a:p>
      </dgm:t>
    </dgm:pt>
    <dgm:pt modelId="{CD674493-D9E6-4168-927C-84226E13D272}" type="pres">
      <dgm:prSet presAssocID="{EA1139F4-4FC1-4A87-9EE4-1E9F606692E5}" presName="root2" presStyleCnt="0"/>
      <dgm:spPr/>
    </dgm:pt>
    <dgm:pt modelId="{A43F8C5C-9778-4CA0-B595-69CFB872B190}" type="pres">
      <dgm:prSet presAssocID="{EA1139F4-4FC1-4A87-9EE4-1E9F606692E5}" presName="LevelTwoTextNode" presStyleLbl="node2" presStyleIdx="6" presStyleCnt="7" custScaleX="600238" custScaleY="275800" custLinFactNeighborX="-5605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8FE8585-1E16-4DAC-9C92-3A3936E296E5}" type="pres">
      <dgm:prSet presAssocID="{EA1139F4-4FC1-4A87-9EE4-1E9F606692E5}" presName="level3hierChild" presStyleCnt="0"/>
      <dgm:spPr/>
    </dgm:pt>
  </dgm:ptLst>
  <dgm:cxnLst>
    <dgm:cxn modelId="{EC27EF0F-7371-46DE-9004-96DBDD439453}" type="presOf" srcId="{6B756A0F-95D5-47ED-87CF-C01C6D0571C7}" destId="{827E197A-552D-4114-8B07-96543A338D87}" srcOrd="0" destOrd="0" presId="urn:microsoft.com/office/officeart/2008/layout/HorizontalMultiLevelHierarchy"/>
    <dgm:cxn modelId="{C283D2E1-230A-41CD-83ED-29FC1321EB1A}" type="presOf" srcId="{1CC9F2EB-2788-4D3E-AFAD-743120C46356}" destId="{EE9CB456-F341-420D-ABB2-F00BF3B2A050}" srcOrd="0" destOrd="0" presId="urn:microsoft.com/office/officeart/2008/layout/HorizontalMultiLevelHierarchy"/>
    <dgm:cxn modelId="{0ED54577-4540-43EA-B46B-B17D69650512}" type="presOf" srcId="{0F5DB776-493F-4BF6-90A0-1A34D72B60E5}" destId="{64C56CC1-D2C1-4954-894D-2B565210E149}" srcOrd="1" destOrd="0" presId="urn:microsoft.com/office/officeart/2008/layout/HorizontalMultiLevelHierarchy"/>
    <dgm:cxn modelId="{8931165D-9EEB-4D69-B8F2-D76C58C7D223}" type="presOf" srcId="{58B7652F-575D-4200-B016-598F646071CB}" destId="{342E58E5-6682-43B6-9E72-F13B35D45945}" srcOrd="0" destOrd="0" presId="urn:microsoft.com/office/officeart/2008/layout/HorizontalMultiLevelHierarchy"/>
    <dgm:cxn modelId="{7F9BCA94-2BB7-464D-A441-6357DCA64FA6}" type="presOf" srcId="{8D38F98A-8132-441A-A869-DAD7FC6AAE93}" destId="{41D94117-72EF-4289-BC9F-9094015915E0}" srcOrd="1" destOrd="0" presId="urn:microsoft.com/office/officeart/2008/layout/HorizontalMultiLevelHierarchy"/>
    <dgm:cxn modelId="{9740DC2F-1336-4B58-B634-AF2ACC7C3E77}" type="presOf" srcId="{6F6BB286-DFD9-4253-B463-100D4EB78403}" destId="{A7151F7B-F50C-48A0-A0B5-B3F7DB213A89}" srcOrd="0" destOrd="0" presId="urn:microsoft.com/office/officeart/2008/layout/HorizontalMultiLevelHierarchy"/>
    <dgm:cxn modelId="{B799E5D1-4E28-45B9-A405-05C253D8D801}" type="presOf" srcId="{1CC6CBAB-9D77-41F6-B751-BB4B75CF66F0}" destId="{EDB2BAB5-8B39-4AB1-9412-3A7333E83134}" srcOrd="1" destOrd="0" presId="urn:microsoft.com/office/officeart/2008/layout/HorizontalMultiLevelHierarchy"/>
    <dgm:cxn modelId="{6567DC37-35B4-4779-A454-17290C89A51E}" type="presOf" srcId="{50CAC673-78E2-4B5C-972A-7B61398712AE}" destId="{64877CD5-CCDF-4AAF-A5E1-B2518B1F033A}" srcOrd="0" destOrd="0" presId="urn:microsoft.com/office/officeart/2008/layout/HorizontalMultiLevelHierarchy"/>
    <dgm:cxn modelId="{48A8FCF1-2D0E-420E-A1DD-504205E9012A}" type="presOf" srcId="{9FDD3BF3-769B-4947-AC87-78E228E1AAD1}" destId="{7E60AC0A-8FBE-4168-AB83-2DF65293D29E}" srcOrd="0" destOrd="0" presId="urn:microsoft.com/office/officeart/2008/layout/HorizontalMultiLevelHierarchy"/>
    <dgm:cxn modelId="{C07C33A0-C844-4FEF-81E7-B5084BD01242}" type="presOf" srcId="{4ED7AD52-998E-41F3-9FCF-2D9E2B880713}" destId="{9137849B-FE95-4E9C-8973-64FDBC5CF9D7}" srcOrd="1" destOrd="0" presId="urn:microsoft.com/office/officeart/2008/layout/HorizontalMultiLevelHierarchy"/>
    <dgm:cxn modelId="{7A036F2C-4D76-4B7A-A778-4187A41C35C3}" type="presOf" srcId="{EA1139F4-4FC1-4A87-9EE4-1E9F606692E5}" destId="{A43F8C5C-9778-4CA0-B595-69CFB872B190}" srcOrd="0" destOrd="0" presId="urn:microsoft.com/office/officeart/2008/layout/HorizontalMultiLevelHierarchy"/>
    <dgm:cxn modelId="{435B6136-78A3-414B-8B2A-FF6F0DD19C89}" type="presOf" srcId="{4DA884B5-AF1A-4625-B16C-FCD4A9D2250A}" destId="{D820872F-8502-48A0-95EE-EEA6AF1E4E1B}" srcOrd="0" destOrd="0" presId="urn:microsoft.com/office/officeart/2008/layout/HorizontalMultiLevelHierarchy"/>
    <dgm:cxn modelId="{4BBAC7A2-9B56-4ACC-9FDF-E5204D4F7F73}" type="presOf" srcId="{1CC6CBAB-9D77-41F6-B751-BB4B75CF66F0}" destId="{8598E260-DC65-47C9-BAD2-6E5F87C57BA6}" srcOrd="0" destOrd="0" presId="urn:microsoft.com/office/officeart/2008/layout/HorizontalMultiLevelHierarchy"/>
    <dgm:cxn modelId="{901C7D66-8224-4432-AC0A-97CF6809D6DC}" type="presOf" srcId="{9B87F9B9-2C2B-488A-B88C-E6F08D8667D2}" destId="{1E14E1CD-A3DA-4079-AB39-48598B73E5E7}" srcOrd="0" destOrd="0" presId="urn:microsoft.com/office/officeart/2008/layout/HorizontalMultiLevelHierarchy"/>
    <dgm:cxn modelId="{AF95C620-6E29-4D6B-B368-C5DBA4E20925}" type="presOf" srcId="{999CC2B3-73C7-4404-9338-9B15B935F30B}" destId="{C84D7434-000E-4F60-8623-0F8043D93ED9}" srcOrd="0" destOrd="0" presId="urn:microsoft.com/office/officeart/2008/layout/HorizontalMultiLevelHierarchy"/>
    <dgm:cxn modelId="{D236F47B-932B-4E7F-B6C5-B5A9DE50E6FA}" type="presOf" srcId="{8D38F98A-8132-441A-A869-DAD7FC6AAE93}" destId="{A4E99477-056B-4D1A-A930-BF16A5C7546A}" srcOrd="0" destOrd="0" presId="urn:microsoft.com/office/officeart/2008/layout/HorizontalMultiLevelHierarchy"/>
    <dgm:cxn modelId="{A224BF68-4EC9-4680-BE38-C0229ECA507E}" srcId="{4ACD4259-22FF-451A-8156-612AA9311505}" destId="{FB78EA2A-1249-434E-AA63-975E487F0413}" srcOrd="0" destOrd="0" parTransId="{A6BC4954-0E7E-4D92-9261-F18E85A9AEE8}" sibTransId="{BA44A14A-0A4A-4609-8872-BC16BB86BEF8}"/>
    <dgm:cxn modelId="{DBB3CB1E-552B-4632-9C74-8E45B968F606}" type="presOf" srcId="{9FDD3BF3-769B-4947-AC87-78E228E1AAD1}" destId="{38C1A9CC-3FD0-4669-8654-F61406CDD5D7}" srcOrd="1" destOrd="0" presId="urn:microsoft.com/office/officeart/2008/layout/HorizontalMultiLevelHierarchy"/>
    <dgm:cxn modelId="{1B554982-D041-493F-9AB6-9BFDF7D6C1D0}" type="presOf" srcId="{33757C7E-7C52-4668-A2C2-70031D319D83}" destId="{4DD348B7-C450-4D95-9876-7227338427CB}" srcOrd="0" destOrd="0" presId="urn:microsoft.com/office/officeart/2008/layout/HorizontalMultiLevelHierarchy"/>
    <dgm:cxn modelId="{2CC41F97-4779-46E0-8CDB-7BE688C15AFB}" type="presOf" srcId="{ECB6BAC5-0091-486F-9CC4-2C43CEEB18E6}" destId="{681B0BDE-8AA6-4F20-B400-87B35D0029C3}" srcOrd="0" destOrd="0" presId="urn:microsoft.com/office/officeart/2008/layout/HorizontalMultiLevelHierarchy"/>
    <dgm:cxn modelId="{E47E3444-302C-463A-A6E8-2F966E891FBF}" srcId="{50CAC673-78E2-4B5C-972A-7B61398712AE}" destId="{3F0C7D3B-3702-4AF2-A096-F517351169CB}" srcOrd="1" destOrd="0" parTransId="{8D38F98A-8132-441A-A869-DAD7FC6AAE93}" sibTransId="{FF1C8473-54E9-4E6D-BB10-53AF10B96497}"/>
    <dgm:cxn modelId="{C38C143E-DD07-4731-BD1B-CF8D35979584}" type="presOf" srcId="{A6BC4954-0E7E-4D92-9261-F18E85A9AEE8}" destId="{F799013D-D5E2-412F-A031-335331FE3DD9}" srcOrd="0" destOrd="0" presId="urn:microsoft.com/office/officeart/2008/layout/HorizontalMultiLevelHierarchy"/>
    <dgm:cxn modelId="{558DB126-D3C6-476F-99DB-7B0ACA9C3A20}" srcId="{93623111-964F-4AA9-80F3-21A97E1AA3E1}" destId="{999CC2B3-73C7-4404-9338-9B15B935F30B}" srcOrd="0" destOrd="0" parTransId="{31FA51B4-B38E-453B-960F-19A1CFDE2361}" sibTransId="{87D0CD7D-A2F4-4DC7-B3A3-180987200495}"/>
    <dgm:cxn modelId="{14A344B4-8F3F-4F76-AF8E-9EE92F19B8A9}" type="presOf" srcId="{94B5DEEB-6715-4600-B386-AFBEA8550FE2}" destId="{84EDBD66-0BAF-4F1E-A66F-AE03117E2B50}" srcOrd="1" destOrd="0" presId="urn:microsoft.com/office/officeart/2008/layout/HorizontalMultiLevelHierarchy"/>
    <dgm:cxn modelId="{74479431-B9D1-46F7-BE39-B24B8F25051E}" type="presOf" srcId="{A6BC4954-0E7E-4D92-9261-F18E85A9AEE8}" destId="{400BC1CD-0973-4A6F-8985-508C401561D5}" srcOrd="1" destOrd="0" presId="urn:microsoft.com/office/officeart/2008/layout/HorizontalMultiLevelHierarchy"/>
    <dgm:cxn modelId="{B5EF9A50-8BE8-4BCD-86CE-E7D35B993BEE}" srcId="{999CC2B3-73C7-4404-9338-9B15B935F30B}" destId="{4ACD4259-22FF-451A-8156-612AA9311505}" srcOrd="0" destOrd="0" parTransId="{CF16BC67-55D4-4901-970B-9BF44596BB2F}" sibTransId="{5BF4D080-E795-4EFF-8169-0D095E743FE4}"/>
    <dgm:cxn modelId="{F58ED3B3-DCDF-41F5-95EF-22D1CAAC97C0}" type="presOf" srcId="{3F0C7D3B-3702-4AF2-A096-F517351169CB}" destId="{9337BEDC-EEE0-419B-A6AA-9FB1035C4D28}" srcOrd="0" destOrd="0" presId="urn:microsoft.com/office/officeart/2008/layout/HorizontalMultiLevelHierarchy"/>
    <dgm:cxn modelId="{B3245B7C-8F68-45B4-85E1-C05125157A2C}" srcId="{999CC2B3-73C7-4404-9338-9B15B935F30B}" destId="{50CAC673-78E2-4B5C-972A-7B61398712AE}" srcOrd="2" destOrd="0" parTransId="{0F5DB776-493F-4BF6-90A0-1A34D72B60E5}" sibTransId="{74DCD500-CC88-44F8-A487-22E802F9CF78}"/>
    <dgm:cxn modelId="{090B5A2A-DDA6-45CB-B786-FAEFFD54A42A}" type="presOf" srcId="{CE575A01-675D-40D2-86CE-0DC65BC03B82}" destId="{78F7563C-2EF7-4608-9DBF-F8CFE6BC603D}" srcOrd="0" destOrd="0" presId="urn:microsoft.com/office/officeart/2008/layout/HorizontalMultiLevelHierarchy"/>
    <dgm:cxn modelId="{322FC40E-54EF-44F7-9007-FD84F24E3A01}" type="presOf" srcId="{6F6BB286-DFD9-4253-B463-100D4EB78403}" destId="{3EDC24AE-27A6-4153-8482-1DBDE1C1DF9A}" srcOrd="1" destOrd="0" presId="urn:microsoft.com/office/officeart/2008/layout/HorizontalMultiLevelHierarchy"/>
    <dgm:cxn modelId="{29739A8C-9DAD-4FB5-A149-32D2A5A6EEDB}" srcId="{999CC2B3-73C7-4404-9338-9B15B935F30B}" destId="{5C6503CC-9435-4C02-A881-6488F74CD9FB}" srcOrd="5" destOrd="0" parTransId="{9B87F9B9-2C2B-488A-B88C-E6F08D8667D2}" sibTransId="{4E8FC7A2-90E9-43C5-9702-AF8881609D58}"/>
    <dgm:cxn modelId="{B36B0733-4AA4-452C-84AE-32C4F145BAB4}" srcId="{50CAC673-78E2-4B5C-972A-7B61398712AE}" destId="{33757C7E-7C52-4668-A2C2-70031D319D83}" srcOrd="2" destOrd="0" parTransId="{051ABC95-2856-4693-9A1D-385C55B65D91}" sibTransId="{B1E04BA7-15C1-4D1A-A79A-E16BF30F8889}"/>
    <dgm:cxn modelId="{C2339091-DA6B-439F-A07A-084D57BB1166}" type="presOf" srcId="{C7ECE601-A84A-4E23-9C4C-6EBDC72B7689}" destId="{38CCF636-C1A2-4317-B049-368618D801D3}" srcOrd="1" destOrd="0" presId="urn:microsoft.com/office/officeart/2008/layout/HorizontalMultiLevelHierarchy"/>
    <dgm:cxn modelId="{CB3693C8-145F-4C2E-915C-32B4995B0E55}" type="presOf" srcId="{9F958A52-07FC-4F81-9AB8-A704742C0945}" destId="{ACA86B33-6D94-4CCB-8627-2C8A7B5EE9D1}" srcOrd="0" destOrd="0" presId="urn:microsoft.com/office/officeart/2008/layout/HorizontalMultiLevelHierarchy"/>
    <dgm:cxn modelId="{ECAB8F65-183D-44E4-A9A0-73B7E0AAF018}" type="presOf" srcId="{051ABC95-2856-4693-9A1D-385C55B65D91}" destId="{49E37DFC-41E8-4ADE-B385-431E2801AC34}" srcOrd="1" destOrd="0" presId="urn:microsoft.com/office/officeart/2008/layout/HorizontalMultiLevelHierarchy"/>
    <dgm:cxn modelId="{E53DE2AE-344C-4E0D-8992-605C6492FF2D}" type="presOf" srcId="{CF16BC67-55D4-4901-970B-9BF44596BB2F}" destId="{B9E14A35-D871-4DE5-AB11-A37082CD73F1}" srcOrd="0" destOrd="0" presId="urn:microsoft.com/office/officeart/2008/layout/HorizontalMultiLevelHierarchy"/>
    <dgm:cxn modelId="{74ABC46D-8EC8-4751-80D8-D73D708FCABA}" type="presOf" srcId="{5C6503CC-9435-4C02-A881-6488F74CD9FB}" destId="{95FA09CA-0F8A-4C35-8B47-52A52A2E31CE}" srcOrd="0" destOrd="0" presId="urn:microsoft.com/office/officeart/2008/layout/HorizontalMultiLevelHierarchy"/>
    <dgm:cxn modelId="{B474E8D6-8CE8-44F9-8844-B856F12ABB23}" type="presOf" srcId="{94B5DEEB-6715-4600-B386-AFBEA8550FE2}" destId="{03B5DA4B-7299-45CE-B000-54C15C1D52B8}" srcOrd="0" destOrd="0" presId="urn:microsoft.com/office/officeart/2008/layout/HorizontalMultiLevelHierarchy"/>
    <dgm:cxn modelId="{4E93B954-29D0-4537-9110-758BD32AD077}" type="presOf" srcId="{051ABC95-2856-4693-9A1D-385C55B65D91}" destId="{2650D9DA-223A-4E28-88DD-5A0ED292A28C}" srcOrd="0" destOrd="0" presId="urn:microsoft.com/office/officeart/2008/layout/HorizontalMultiLevelHierarchy"/>
    <dgm:cxn modelId="{8E719762-F1E1-447F-86B5-CBC409472C28}" type="presOf" srcId="{9B87F9B9-2C2B-488A-B88C-E6F08D8667D2}" destId="{9659AD74-1FDF-4994-B8A5-5C42652AFA4C}" srcOrd="1" destOrd="0" presId="urn:microsoft.com/office/officeart/2008/layout/HorizontalMultiLevelHierarchy"/>
    <dgm:cxn modelId="{F840AE86-3330-42DC-BC8F-C4ED57B90F13}" type="presOf" srcId="{FB78EA2A-1249-434E-AA63-975E487F0413}" destId="{68C23567-1CE4-468E-AB3F-BC411E5AC163}" srcOrd="0" destOrd="0" presId="urn:microsoft.com/office/officeart/2008/layout/HorizontalMultiLevelHierarchy"/>
    <dgm:cxn modelId="{B7E6CDEA-793A-4017-8614-50952D871154}" srcId="{4ACD4259-22FF-451A-8156-612AA9311505}" destId="{CE575A01-675D-40D2-86CE-0DC65BC03B82}" srcOrd="2" destOrd="0" parTransId="{0CB2BDAF-09E3-4F1E-B339-04F29ADA9E3B}" sibTransId="{BE793691-D632-4882-96C8-0542D204A001}"/>
    <dgm:cxn modelId="{A752BC5F-EA03-49A1-B45B-DFB578829AD0}" srcId="{4ACD4259-22FF-451A-8156-612AA9311505}" destId="{1CC9F2EB-2788-4D3E-AFAD-743120C46356}" srcOrd="3" destOrd="0" parTransId="{58B7652F-575D-4200-B016-598F646071CB}" sibTransId="{7B5F5484-405C-4DDB-AF22-13C935239B59}"/>
    <dgm:cxn modelId="{82E4709A-4BCF-4A62-943E-83D916D52CCC}" type="presOf" srcId="{93623111-964F-4AA9-80F3-21A97E1AA3E1}" destId="{E41CE55A-1E3B-4A4E-B67C-86646EC738DD}" srcOrd="0" destOrd="0" presId="urn:microsoft.com/office/officeart/2008/layout/HorizontalMultiLevelHierarchy"/>
    <dgm:cxn modelId="{44E43E9C-4CA4-434A-A21F-1E52E9487404}" srcId="{999CC2B3-73C7-4404-9338-9B15B935F30B}" destId="{EA1139F4-4FC1-4A87-9EE4-1E9F606692E5}" srcOrd="6" destOrd="0" parTransId="{94B5DEEB-6715-4600-B386-AFBEA8550FE2}" sibTransId="{889DFEB0-6ABF-466F-979D-E2593BF7BAA5}"/>
    <dgm:cxn modelId="{1960FA83-E41B-47EB-A4EA-3095F6FAA4C6}" type="presOf" srcId="{0CB2BDAF-09E3-4F1E-B339-04F29ADA9E3B}" destId="{23E18DEF-234B-45F2-AD49-CEA153A9F985}" srcOrd="1" destOrd="0" presId="urn:microsoft.com/office/officeart/2008/layout/HorizontalMultiLevelHierarchy"/>
    <dgm:cxn modelId="{E32703DE-004D-4C3D-B83F-DE7E68D9C8E4}" type="presOf" srcId="{4ACD4259-22FF-451A-8156-612AA9311505}" destId="{6A252D00-625E-4CE7-8C33-5F493E64517B}" srcOrd="0" destOrd="0" presId="urn:microsoft.com/office/officeart/2008/layout/HorizontalMultiLevelHierarchy"/>
    <dgm:cxn modelId="{96ADEDA5-386D-45BE-9685-88387842B8C6}" type="presOf" srcId="{E45533B9-CF87-48F5-BF63-B8C8AB599312}" destId="{C4044F01-360E-423C-875D-1B0791F33726}" srcOrd="0" destOrd="0" presId="urn:microsoft.com/office/officeart/2008/layout/HorizontalMultiLevelHierarchy"/>
    <dgm:cxn modelId="{6728DC09-306A-4F34-845E-E2C5DB28C190}" srcId="{4ACD4259-22FF-451A-8156-612AA9311505}" destId="{9F958A52-07FC-4F81-9AB8-A704742C0945}" srcOrd="1" destOrd="0" parTransId="{C7ECE601-A84A-4E23-9C4C-6EBDC72B7689}" sibTransId="{C8FF8E17-FCDF-4CD5-8C19-687488BF21C0}"/>
    <dgm:cxn modelId="{1770CE12-DBA4-486E-8D49-67BBBA2F3759}" srcId="{50CAC673-78E2-4B5C-972A-7B61398712AE}" destId="{ECB6BAC5-0091-486F-9CC4-2C43CEEB18E6}" srcOrd="0" destOrd="0" parTransId="{9FDD3BF3-769B-4947-AC87-78E228E1AAD1}" sibTransId="{E8F9803E-E41F-41E8-AA71-81D51CB9A0E9}"/>
    <dgm:cxn modelId="{A4A73316-BFB4-4564-A367-B649EF471F94}" type="presOf" srcId="{C7ECE601-A84A-4E23-9C4C-6EBDC72B7689}" destId="{3951FC0C-F98E-49D2-AAC2-D604391487EC}" srcOrd="0" destOrd="0" presId="urn:microsoft.com/office/officeart/2008/layout/HorizontalMultiLevelHierarchy"/>
    <dgm:cxn modelId="{D869D75D-3CD0-4A28-A79E-C207B94CCBAB}" type="presOf" srcId="{0F5DB776-493F-4BF6-90A0-1A34D72B60E5}" destId="{02088A0A-B937-4888-B2D4-AC7685643BF1}" srcOrd="0" destOrd="0" presId="urn:microsoft.com/office/officeart/2008/layout/HorizontalMultiLevelHierarchy"/>
    <dgm:cxn modelId="{2F650B55-C683-4A74-B1C1-87D8C5119A16}" srcId="{999CC2B3-73C7-4404-9338-9B15B935F30B}" destId="{E45533B9-CF87-48F5-BF63-B8C8AB599312}" srcOrd="1" destOrd="0" parTransId="{6F6BB286-DFD9-4253-B463-100D4EB78403}" sibTransId="{E5B7DF2A-25A6-4900-98C8-98F86ACF4DFC}"/>
    <dgm:cxn modelId="{8FF343BB-706E-494A-B650-4461B1AC0E52}" type="presOf" srcId="{CF16BC67-55D4-4901-970B-9BF44596BB2F}" destId="{45252D76-839E-4FF4-86B9-6256F71EF54C}" srcOrd="1" destOrd="0" presId="urn:microsoft.com/office/officeart/2008/layout/HorizontalMultiLevelHierarchy"/>
    <dgm:cxn modelId="{3A0D9678-D221-4B8B-9A7E-5672B5AAA6B3}" type="presOf" srcId="{4ED7AD52-998E-41F3-9FCF-2D9E2B880713}" destId="{409147C2-D3B4-44F3-ABB2-DACE0E356A2D}" srcOrd="0" destOrd="0" presId="urn:microsoft.com/office/officeart/2008/layout/HorizontalMultiLevelHierarchy"/>
    <dgm:cxn modelId="{4D164D04-48AE-42AC-A7B9-FF22E3431726}" type="presOf" srcId="{58B7652F-575D-4200-B016-598F646071CB}" destId="{D32D5FA4-DD0A-4090-80E0-88E136EE4C58}" srcOrd="1" destOrd="0" presId="urn:microsoft.com/office/officeart/2008/layout/HorizontalMultiLevelHierarchy"/>
    <dgm:cxn modelId="{8DEC79F1-B657-4E3A-8DA7-ED0B334B7759}" type="presOf" srcId="{0CB2BDAF-09E3-4F1E-B339-04F29ADA9E3B}" destId="{C3438E07-9209-4E2B-A9D6-2C78C4FCB386}" srcOrd="0" destOrd="0" presId="urn:microsoft.com/office/officeart/2008/layout/HorizontalMultiLevelHierarchy"/>
    <dgm:cxn modelId="{75E0AC65-12B1-40B8-BE7E-ABA045430DF8}" srcId="{999CC2B3-73C7-4404-9338-9B15B935F30B}" destId="{6B756A0F-95D5-47ED-87CF-C01C6D0571C7}" srcOrd="3" destOrd="0" parTransId="{1CC6CBAB-9D77-41F6-B751-BB4B75CF66F0}" sibTransId="{D289B9D6-403A-4A50-AC61-75C0471A4D04}"/>
    <dgm:cxn modelId="{A7A241CE-6A89-4DB4-B1CC-FB9448E931F7}" srcId="{999CC2B3-73C7-4404-9338-9B15B935F30B}" destId="{4DA884B5-AF1A-4625-B16C-FCD4A9D2250A}" srcOrd="4" destOrd="0" parTransId="{4ED7AD52-998E-41F3-9FCF-2D9E2B880713}" sibTransId="{3172EF76-FF57-4776-80E0-A232B89C60FD}"/>
    <dgm:cxn modelId="{EBC77576-45B5-4C78-83B7-8C0F38A244CF}" type="presParOf" srcId="{E41CE55A-1E3B-4A4E-B67C-86646EC738DD}" destId="{5FEFD372-34FB-4ACD-85C1-9D352A814D08}" srcOrd="0" destOrd="0" presId="urn:microsoft.com/office/officeart/2008/layout/HorizontalMultiLevelHierarchy"/>
    <dgm:cxn modelId="{651F2850-D572-4A40-8518-DA42E50439FE}" type="presParOf" srcId="{5FEFD372-34FB-4ACD-85C1-9D352A814D08}" destId="{C84D7434-000E-4F60-8623-0F8043D93ED9}" srcOrd="0" destOrd="0" presId="urn:microsoft.com/office/officeart/2008/layout/HorizontalMultiLevelHierarchy"/>
    <dgm:cxn modelId="{FC5C4436-B6F4-4D97-8A72-834DED6489D5}" type="presParOf" srcId="{5FEFD372-34FB-4ACD-85C1-9D352A814D08}" destId="{1FA1AA34-6F36-496D-A365-7BB13F7E361C}" srcOrd="1" destOrd="0" presId="urn:microsoft.com/office/officeart/2008/layout/HorizontalMultiLevelHierarchy"/>
    <dgm:cxn modelId="{77FFF53D-D7B5-4D3E-AD97-E54CD41B9C7D}" type="presParOf" srcId="{1FA1AA34-6F36-496D-A365-7BB13F7E361C}" destId="{B9E14A35-D871-4DE5-AB11-A37082CD73F1}" srcOrd="0" destOrd="0" presId="urn:microsoft.com/office/officeart/2008/layout/HorizontalMultiLevelHierarchy"/>
    <dgm:cxn modelId="{89FB8FC2-E69A-47E3-A256-34074C738F69}" type="presParOf" srcId="{B9E14A35-D871-4DE5-AB11-A37082CD73F1}" destId="{45252D76-839E-4FF4-86B9-6256F71EF54C}" srcOrd="0" destOrd="0" presId="urn:microsoft.com/office/officeart/2008/layout/HorizontalMultiLevelHierarchy"/>
    <dgm:cxn modelId="{025D2860-2F4B-4E4A-8DFC-CB0B720C3168}" type="presParOf" srcId="{1FA1AA34-6F36-496D-A365-7BB13F7E361C}" destId="{A489E4CF-AC4C-40C9-8514-9C44AE754C10}" srcOrd="1" destOrd="0" presId="urn:microsoft.com/office/officeart/2008/layout/HorizontalMultiLevelHierarchy"/>
    <dgm:cxn modelId="{5C492937-1B06-4712-8C78-089E428A880C}" type="presParOf" srcId="{A489E4CF-AC4C-40C9-8514-9C44AE754C10}" destId="{6A252D00-625E-4CE7-8C33-5F493E64517B}" srcOrd="0" destOrd="0" presId="urn:microsoft.com/office/officeart/2008/layout/HorizontalMultiLevelHierarchy"/>
    <dgm:cxn modelId="{6B5A9494-1468-4A71-859D-7A83F7A91664}" type="presParOf" srcId="{A489E4CF-AC4C-40C9-8514-9C44AE754C10}" destId="{A2531C6E-BC8F-465D-8502-56E388874F2D}" srcOrd="1" destOrd="0" presId="urn:microsoft.com/office/officeart/2008/layout/HorizontalMultiLevelHierarchy"/>
    <dgm:cxn modelId="{F644CB41-8481-48C4-9A23-6D4E57367F35}" type="presParOf" srcId="{A2531C6E-BC8F-465D-8502-56E388874F2D}" destId="{F799013D-D5E2-412F-A031-335331FE3DD9}" srcOrd="0" destOrd="0" presId="urn:microsoft.com/office/officeart/2008/layout/HorizontalMultiLevelHierarchy"/>
    <dgm:cxn modelId="{54306CC2-52B7-4053-A14E-F95180C46EF1}" type="presParOf" srcId="{F799013D-D5E2-412F-A031-335331FE3DD9}" destId="{400BC1CD-0973-4A6F-8985-508C401561D5}" srcOrd="0" destOrd="0" presId="urn:microsoft.com/office/officeart/2008/layout/HorizontalMultiLevelHierarchy"/>
    <dgm:cxn modelId="{C680E9A3-02B2-40F4-913D-6A9EC3D5833C}" type="presParOf" srcId="{A2531C6E-BC8F-465D-8502-56E388874F2D}" destId="{1F81F587-82E4-4A59-99A3-7F543955B411}" srcOrd="1" destOrd="0" presId="urn:microsoft.com/office/officeart/2008/layout/HorizontalMultiLevelHierarchy"/>
    <dgm:cxn modelId="{9DE1FD91-5D38-473C-960D-EECC20BE348C}" type="presParOf" srcId="{1F81F587-82E4-4A59-99A3-7F543955B411}" destId="{68C23567-1CE4-468E-AB3F-BC411E5AC163}" srcOrd="0" destOrd="0" presId="urn:microsoft.com/office/officeart/2008/layout/HorizontalMultiLevelHierarchy"/>
    <dgm:cxn modelId="{2D21A317-E162-4C39-A4D8-F012123E453D}" type="presParOf" srcId="{1F81F587-82E4-4A59-99A3-7F543955B411}" destId="{5D022932-CF97-424D-A535-E53A0D022F88}" srcOrd="1" destOrd="0" presId="urn:microsoft.com/office/officeart/2008/layout/HorizontalMultiLevelHierarchy"/>
    <dgm:cxn modelId="{57C09E71-2B4E-44F6-BF9B-BC98E69AF543}" type="presParOf" srcId="{A2531C6E-BC8F-465D-8502-56E388874F2D}" destId="{3951FC0C-F98E-49D2-AAC2-D604391487EC}" srcOrd="2" destOrd="0" presId="urn:microsoft.com/office/officeart/2008/layout/HorizontalMultiLevelHierarchy"/>
    <dgm:cxn modelId="{67F627AE-40F5-4299-ABEB-6E3875E492D1}" type="presParOf" srcId="{3951FC0C-F98E-49D2-AAC2-D604391487EC}" destId="{38CCF636-C1A2-4317-B049-368618D801D3}" srcOrd="0" destOrd="0" presId="urn:microsoft.com/office/officeart/2008/layout/HorizontalMultiLevelHierarchy"/>
    <dgm:cxn modelId="{7F660677-4220-4A07-8C96-F51AC18BE047}" type="presParOf" srcId="{A2531C6E-BC8F-465D-8502-56E388874F2D}" destId="{56083285-F160-4CB8-8022-6E1F8E4BA34C}" srcOrd="3" destOrd="0" presId="urn:microsoft.com/office/officeart/2008/layout/HorizontalMultiLevelHierarchy"/>
    <dgm:cxn modelId="{90A36B03-3042-46CB-B492-21407BF84DF9}" type="presParOf" srcId="{56083285-F160-4CB8-8022-6E1F8E4BA34C}" destId="{ACA86B33-6D94-4CCB-8627-2C8A7B5EE9D1}" srcOrd="0" destOrd="0" presId="urn:microsoft.com/office/officeart/2008/layout/HorizontalMultiLevelHierarchy"/>
    <dgm:cxn modelId="{690E1F07-AFEE-4B56-841B-2190F0016319}" type="presParOf" srcId="{56083285-F160-4CB8-8022-6E1F8E4BA34C}" destId="{058627EF-0757-4297-9B22-CA84EF3C5CD9}" srcOrd="1" destOrd="0" presId="urn:microsoft.com/office/officeart/2008/layout/HorizontalMultiLevelHierarchy"/>
    <dgm:cxn modelId="{E9707D60-5066-4BA7-AAA6-134EE3B713A7}" type="presParOf" srcId="{A2531C6E-BC8F-465D-8502-56E388874F2D}" destId="{C3438E07-9209-4E2B-A9D6-2C78C4FCB386}" srcOrd="4" destOrd="0" presId="urn:microsoft.com/office/officeart/2008/layout/HorizontalMultiLevelHierarchy"/>
    <dgm:cxn modelId="{EA12647F-EFC2-48C1-AE85-619ACCDF3A8B}" type="presParOf" srcId="{C3438E07-9209-4E2B-A9D6-2C78C4FCB386}" destId="{23E18DEF-234B-45F2-AD49-CEA153A9F985}" srcOrd="0" destOrd="0" presId="urn:microsoft.com/office/officeart/2008/layout/HorizontalMultiLevelHierarchy"/>
    <dgm:cxn modelId="{A84A26CF-FAE1-4F65-AA69-1093E804A7F0}" type="presParOf" srcId="{A2531C6E-BC8F-465D-8502-56E388874F2D}" destId="{473314EF-87D0-4C2D-B9ED-591E57A712E6}" srcOrd="5" destOrd="0" presId="urn:microsoft.com/office/officeart/2008/layout/HorizontalMultiLevelHierarchy"/>
    <dgm:cxn modelId="{22379459-1A04-4430-ACCF-BCA6B1365624}" type="presParOf" srcId="{473314EF-87D0-4C2D-B9ED-591E57A712E6}" destId="{78F7563C-2EF7-4608-9DBF-F8CFE6BC603D}" srcOrd="0" destOrd="0" presId="urn:microsoft.com/office/officeart/2008/layout/HorizontalMultiLevelHierarchy"/>
    <dgm:cxn modelId="{EA4CA515-F115-42A7-9C96-4B70320A2CC5}" type="presParOf" srcId="{473314EF-87D0-4C2D-B9ED-591E57A712E6}" destId="{4E9AABC5-EC5D-4AF9-A5FE-2EAD81750421}" srcOrd="1" destOrd="0" presId="urn:microsoft.com/office/officeart/2008/layout/HorizontalMultiLevelHierarchy"/>
    <dgm:cxn modelId="{A28F6560-89CF-4F97-B4EE-C2564492DEE7}" type="presParOf" srcId="{A2531C6E-BC8F-465D-8502-56E388874F2D}" destId="{342E58E5-6682-43B6-9E72-F13B35D45945}" srcOrd="6" destOrd="0" presId="urn:microsoft.com/office/officeart/2008/layout/HorizontalMultiLevelHierarchy"/>
    <dgm:cxn modelId="{8F9CF566-6100-41A3-A593-68B971E956A6}" type="presParOf" srcId="{342E58E5-6682-43B6-9E72-F13B35D45945}" destId="{D32D5FA4-DD0A-4090-80E0-88E136EE4C58}" srcOrd="0" destOrd="0" presId="urn:microsoft.com/office/officeart/2008/layout/HorizontalMultiLevelHierarchy"/>
    <dgm:cxn modelId="{A971D5AC-97CB-4B44-98CF-6C3DE57A3CFC}" type="presParOf" srcId="{A2531C6E-BC8F-465D-8502-56E388874F2D}" destId="{2BEF65DE-CC75-4AB1-A9B2-602F4E14145C}" srcOrd="7" destOrd="0" presId="urn:microsoft.com/office/officeart/2008/layout/HorizontalMultiLevelHierarchy"/>
    <dgm:cxn modelId="{00A305E2-CA14-4C89-9307-DD078EC29F56}" type="presParOf" srcId="{2BEF65DE-CC75-4AB1-A9B2-602F4E14145C}" destId="{EE9CB456-F341-420D-ABB2-F00BF3B2A050}" srcOrd="0" destOrd="0" presId="urn:microsoft.com/office/officeart/2008/layout/HorizontalMultiLevelHierarchy"/>
    <dgm:cxn modelId="{A6E95610-D102-4DAB-85A7-E7AE76C0E27C}" type="presParOf" srcId="{2BEF65DE-CC75-4AB1-A9B2-602F4E14145C}" destId="{76CB479C-C76F-48BA-B6BB-5084329CE685}" srcOrd="1" destOrd="0" presId="urn:microsoft.com/office/officeart/2008/layout/HorizontalMultiLevelHierarchy"/>
    <dgm:cxn modelId="{C6000AED-A107-4F98-8A93-C7E97C114B14}" type="presParOf" srcId="{1FA1AA34-6F36-496D-A365-7BB13F7E361C}" destId="{A7151F7B-F50C-48A0-A0B5-B3F7DB213A89}" srcOrd="2" destOrd="0" presId="urn:microsoft.com/office/officeart/2008/layout/HorizontalMultiLevelHierarchy"/>
    <dgm:cxn modelId="{D20A0322-A388-44EC-B177-441771341C7C}" type="presParOf" srcId="{A7151F7B-F50C-48A0-A0B5-B3F7DB213A89}" destId="{3EDC24AE-27A6-4153-8482-1DBDE1C1DF9A}" srcOrd="0" destOrd="0" presId="urn:microsoft.com/office/officeart/2008/layout/HorizontalMultiLevelHierarchy"/>
    <dgm:cxn modelId="{F5A3B468-97E0-4892-BA5B-AA26AF257F11}" type="presParOf" srcId="{1FA1AA34-6F36-496D-A365-7BB13F7E361C}" destId="{918DC30C-6516-48A1-B28E-D555CF23EDEF}" srcOrd="3" destOrd="0" presId="urn:microsoft.com/office/officeart/2008/layout/HorizontalMultiLevelHierarchy"/>
    <dgm:cxn modelId="{58D58E06-B14F-4DB5-9910-7DDC3355FC61}" type="presParOf" srcId="{918DC30C-6516-48A1-B28E-D555CF23EDEF}" destId="{C4044F01-360E-423C-875D-1B0791F33726}" srcOrd="0" destOrd="0" presId="urn:microsoft.com/office/officeart/2008/layout/HorizontalMultiLevelHierarchy"/>
    <dgm:cxn modelId="{94C37E84-D78E-47E0-9500-D88F0788B3AD}" type="presParOf" srcId="{918DC30C-6516-48A1-B28E-D555CF23EDEF}" destId="{396897EC-0C1A-4A8A-BC2B-FBCD8AF5E841}" srcOrd="1" destOrd="0" presId="urn:microsoft.com/office/officeart/2008/layout/HorizontalMultiLevelHierarchy"/>
    <dgm:cxn modelId="{ED44B004-EE00-4700-B16D-FADA536C302D}" type="presParOf" srcId="{1FA1AA34-6F36-496D-A365-7BB13F7E361C}" destId="{02088A0A-B937-4888-B2D4-AC7685643BF1}" srcOrd="4" destOrd="0" presId="urn:microsoft.com/office/officeart/2008/layout/HorizontalMultiLevelHierarchy"/>
    <dgm:cxn modelId="{ED2050D7-04D0-4122-81AE-3CBF204992CF}" type="presParOf" srcId="{02088A0A-B937-4888-B2D4-AC7685643BF1}" destId="{64C56CC1-D2C1-4954-894D-2B565210E149}" srcOrd="0" destOrd="0" presId="urn:microsoft.com/office/officeart/2008/layout/HorizontalMultiLevelHierarchy"/>
    <dgm:cxn modelId="{B54C26D9-955F-4CE1-941F-A01B9201C692}" type="presParOf" srcId="{1FA1AA34-6F36-496D-A365-7BB13F7E361C}" destId="{7070AC6B-EA7B-4DC6-B907-D9D9E3804F1A}" srcOrd="5" destOrd="0" presId="urn:microsoft.com/office/officeart/2008/layout/HorizontalMultiLevelHierarchy"/>
    <dgm:cxn modelId="{F68B5802-2899-450D-ABEA-E7EF70659B7E}" type="presParOf" srcId="{7070AC6B-EA7B-4DC6-B907-D9D9E3804F1A}" destId="{64877CD5-CCDF-4AAF-A5E1-B2518B1F033A}" srcOrd="0" destOrd="0" presId="urn:microsoft.com/office/officeart/2008/layout/HorizontalMultiLevelHierarchy"/>
    <dgm:cxn modelId="{2290E6AA-C486-45D9-A643-65BE8B40F29D}" type="presParOf" srcId="{7070AC6B-EA7B-4DC6-B907-D9D9E3804F1A}" destId="{B23EC4D2-17C2-4417-B659-A5E4D0A19EF2}" srcOrd="1" destOrd="0" presId="urn:microsoft.com/office/officeart/2008/layout/HorizontalMultiLevelHierarchy"/>
    <dgm:cxn modelId="{064E13D3-B102-42AB-8FC0-89FA708254A4}" type="presParOf" srcId="{B23EC4D2-17C2-4417-B659-A5E4D0A19EF2}" destId="{7E60AC0A-8FBE-4168-AB83-2DF65293D29E}" srcOrd="0" destOrd="0" presId="urn:microsoft.com/office/officeart/2008/layout/HorizontalMultiLevelHierarchy"/>
    <dgm:cxn modelId="{0BC665D4-6688-4DF7-B52D-44161C6C7CDD}" type="presParOf" srcId="{7E60AC0A-8FBE-4168-AB83-2DF65293D29E}" destId="{38C1A9CC-3FD0-4669-8654-F61406CDD5D7}" srcOrd="0" destOrd="0" presId="urn:microsoft.com/office/officeart/2008/layout/HorizontalMultiLevelHierarchy"/>
    <dgm:cxn modelId="{27F05B0C-F6CA-4BFA-BC2A-D323F60E7B9B}" type="presParOf" srcId="{B23EC4D2-17C2-4417-B659-A5E4D0A19EF2}" destId="{348EE31A-24CB-4974-B7B0-F21CDCA88F47}" srcOrd="1" destOrd="0" presId="urn:microsoft.com/office/officeart/2008/layout/HorizontalMultiLevelHierarchy"/>
    <dgm:cxn modelId="{A2C0CC53-8F3F-49E5-A320-EDB07588183E}" type="presParOf" srcId="{348EE31A-24CB-4974-B7B0-F21CDCA88F47}" destId="{681B0BDE-8AA6-4F20-B400-87B35D0029C3}" srcOrd="0" destOrd="0" presId="urn:microsoft.com/office/officeart/2008/layout/HorizontalMultiLevelHierarchy"/>
    <dgm:cxn modelId="{E21AF0C9-04BE-4225-A364-7A1B1F9BCE8C}" type="presParOf" srcId="{348EE31A-24CB-4974-B7B0-F21CDCA88F47}" destId="{BD0E8887-C8C4-4949-A771-01BCE2989F89}" srcOrd="1" destOrd="0" presId="urn:microsoft.com/office/officeart/2008/layout/HorizontalMultiLevelHierarchy"/>
    <dgm:cxn modelId="{3C8D7797-4D37-49B6-A647-36CCD17EF3EF}" type="presParOf" srcId="{B23EC4D2-17C2-4417-B659-A5E4D0A19EF2}" destId="{A4E99477-056B-4D1A-A930-BF16A5C7546A}" srcOrd="2" destOrd="0" presId="urn:microsoft.com/office/officeart/2008/layout/HorizontalMultiLevelHierarchy"/>
    <dgm:cxn modelId="{9173C97D-1163-40DC-BC92-D4537EC6BBA5}" type="presParOf" srcId="{A4E99477-056B-4D1A-A930-BF16A5C7546A}" destId="{41D94117-72EF-4289-BC9F-9094015915E0}" srcOrd="0" destOrd="0" presId="urn:microsoft.com/office/officeart/2008/layout/HorizontalMultiLevelHierarchy"/>
    <dgm:cxn modelId="{1CE9F844-84DF-42E1-A950-1DA4F8DE4838}" type="presParOf" srcId="{B23EC4D2-17C2-4417-B659-A5E4D0A19EF2}" destId="{E537EB4E-3E64-4146-9A52-E290CFAB83B9}" srcOrd="3" destOrd="0" presId="urn:microsoft.com/office/officeart/2008/layout/HorizontalMultiLevelHierarchy"/>
    <dgm:cxn modelId="{81BC8CF4-2575-4A30-AB8C-9C99C118321D}" type="presParOf" srcId="{E537EB4E-3E64-4146-9A52-E290CFAB83B9}" destId="{9337BEDC-EEE0-419B-A6AA-9FB1035C4D28}" srcOrd="0" destOrd="0" presId="urn:microsoft.com/office/officeart/2008/layout/HorizontalMultiLevelHierarchy"/>
    <dgm:cxn modelId="{FB7915AA-5811-4BF4-8FEE-DA293848A6FB}" type="presParOf" srcId="{E537EB4E-3E64-4146-9A52-E290CFAB83B9}" destId="{3A482960-5D51-470A-B965-F37703D4B0CC}" srcOrd="1" destOrd="0" presId="urn:microsoft.com/office/officeart/2008/layout/HorizontalMultiLevelHierarchy"/>
    <dgm:cxn modelId="{B92A61FC-AE08-4A4C-9F8F-CC0833FB0E03}" type="presParOf" srcId="{B23EC4D2-17C2-4417-B659-A5E4D0A19EF2}" destId="{2650D9DA-223A-4E28-88DD-5A0ED292A28C}" srcOrd="4" destOrd="0" presId="urn:microsoft.com/office/officeart/2008/layout/HorizontalMultiLevelHierarchy"/>
    <dgm:cxn modelId="{8911DC87-52E3-48CD-9273-5AC087899B8B}" type="presParOf" srcId="{2650D9DA-223A-4E28-88DD-5A0ED292A28C}" destId="{49E37DFC-41E8-4ADE-B385-431E2801AC34}" srcOrd="0" destOrd="0" presId="urn:microsoft.com/office/officeart/2008/layout/HorizontalMultiLevelHierarchy"/>
    <dgm:cxn modelId="{038048B0-9BBC-42DE-A306-4AD84D2C464E}" type="presParOf" srcId="{B23EC4D2-17C2-4417-B659-A5E4D0A19EF2}" destId="{CF184502-F000-4054-A747-F47CE01A50CE}" srcOrd="5" destOrd="0" presId="urn:microsoft.com/office/officeart/2008/layout/HorizontalMultiLevelHierarchy"/>
    <dgm:cxn modelId="{18DECFE0-08BC-4976-8990-674F9A574155}" type="presParOf" srcId="{CF184502-F000-4054-A747-F47CE01A50CE}" destId="{4DD348B7-C450-4D95-9876-7227338427CB}" srcOrd="0" destOrd="0" presId="urn:microsoft.com/office/officeart/2008/layout/HorizontalMultiLevelHierarchy"/>
    <dgm:cxn modelId="{01AD00CF-8D4C-4918-B898-2F5956F3D650}" type="presParOf" srcId="{CF184502-F000-4054-A747-F47CE01A50CE}" destId="{9F2056CA-3241-4472-9588-08300021B8DD}" srcOrd="1" destOrd="0" presId="urn:microsoft.com/office/officeart/2008/layout/HorizontalMultiLevelHierarchy"/>
    <dgm:cxn modelId="{8D59EC22-B55B-481F-B04D-CA9FEF78E2DA}" type="presParOf" srcId="{1FA1AA34-6F36-496D-A365-7BB13F7E361C}" destId="{8598E260-DC65-47C9-BAD2-6E5F87C57BA6}" srcOrd="6" destOrd="0" presId="urn:microsoft.com/office/officeart/2008/layout/HorizontalMultiLevelHierarchy"/>
    <dgm:cxn modelId="{473F60CB-A34C-4646-B9E2-30350D490FCD}" type="presParOf" srcId="{8598E260-DC65-47C9-BAD2-6E5F87C57BA6}" destId="{EDB2BAB5-8B39-4AB1-9412-3A7333E83134}" srcOrd="0" destOrd="0" presId="urn:microsoft.com/office/officeart/2008/layout/HorizontalMultiLevelHierarchy"/>
    <dgm:cxn modelId="{E074FED4-FC7A-4FE6-9BE4-27DE61E23B44}" type="presParOf" srcId="{1FA1AA34-6F36-496D-A365-7BB13F7E361C}" destId="{F65BA448-E7A2-47B4-B05F-1A1489D2687D}" srcOrd="7" destOrd="0" presId="urn:microsoft.com/office/officeart/2008/layout/HorizontalMultiLevelHierarchy"/>
    <dgm:cxn modelId="{0165B255-A5D4-4FEB-9CDF-757DE47F0CF6}" type="presParOf" srcId="{F65BA448-E7A2-47B4-B05F-1A1489D2687D}" destId="{827E197A-552D-4114-8B07-96543A338D87}" srcOrd="0" destOrd="0" presId="urn:microsoft.com/office/officeart/2008/layout/HorizontalMultiLevelHierarchy"/>
    <dgm:cxn modelId="{3E6079F5-2A77-432E-8D70-968E26F20DEE}" type="presParOf" srcId="{F65BA448-E7A2-47B4-B05F-1A1489D2687D}" destId="{CC60A0DB-35E1-4052-B0B8-1700ED339BDB}" srcOrd="1" destOrd="0" presId="urn:microsoft.com/office/officeart/2008/layout/HorizontalMultiLevelHierarchy"/>
    <dgm:cxn modelId="{56D88FC5-177B-44A2-A844-43457DDF59BA}" type="presParOf" srcId="{1FA1AA34-6F36-496D-A365-7BB13F7E361C}" destId="{409147C2-D3B4-44F3-ABB2-DACE0E356A2D}" srcOrd="8" destOrd="0" presId="urn:microsoft.com/office/officeart/2008/layout/HorizontalMultiLevelHierarchy"/>
    <dgm:cxn modelId="{8395A591-BEF9-4B08-A21B-A3EA303F6059}" type="presParOf" srcId="{409147C2-D3B4-44F3-ABB2-DACE0E356A2D}" destId="{9137849B-FE95-4E9C-8973-64FDBC5CF9D7}" srcOrd="0" destOrd="0" presId="urn:microsoft.com/office/officeart/2008/layout/HorizontalMultiLevelHierarchy"/>
    <dgm:cxn modelId="{8D8B7E5E-BD13-427B-80DE-4E57EECD3F7E}" type="presParOf" srcId="{1FA1AA34-6F36-496D-A365-7BB13F7E361C}" destId="{B3A5A550-8254-45AB-B6FB-0009FE9A54F3}" srcOrd="9" destOrd="0" presId="urn:microsoft.com/office/officeart/2008/layout/HorizontalMultiLevelHierarchy"/>
    <dgm:cxn modelId="{7A87AE28-91AE-43B4-AA4F-E012B359167F}" type="presParOf" srcId="{B3A5A550-8254-45AB-B6FB-0009FE9A54F3}" destId="{D820872F-8502-48A0-95EE-EEA6AF1E4E1B}" srcOrd="0" destOrd="0" presId="urn:microsoft.com/office/officeart/2008/layout/HorizontalMultiLevelHierarchy"/>
    <dgm:cxn modelId="{7F84090D-0E37-4C99-B84A-E6E3E0EEEEA0}" type="presParOf" srcId="{B3A5A550-8254-45AB-B6FB-0009FE9A54F3}" destId="{7CC92941-9C07-4FC2-B735-A8FA49BE5622}" srcOrd="1" destOrd="0" presId="urn:microsoft.com/office/officeart/2008/layout/HorizontalMultiLevelHierarchy"/>
    <dgm:cxn modelId="{CB3BC1D4-CF1D-4CEF-A1BB-21D40ABE8FF9}" type="presParOf" srcId="{1FA1AA34-6F36-496D-A365-7BB13F7E361C}" destId="{1E14E1CD-A3DA-4079-AB39-48598B73E5E7}" srcOrd="10" destOrd="0" presId="urn:microsoft.com/office/officeart/2008/layout/HorizontalMultiLevelHierarchy"/>
    <dgm:cxn modelId="{88EA3663-A6BA-4061-8BC1-A72D234FA2BC}" type="presParOf" srcId="{1E14E1CD-A3DA-4079-AB39-48598B73E5E7}" destId="{9659AD74-1FDF-4994-B8A5-5C42652AFA4C}" srcOrd="0" destOrd="0" presId="urn:microsoft.com/office/officeart/2008/layout/HorizontalMultiLevelHierarchy"/>
    <dgm:cxn modelId="{DACC5403-E1EF-4205-A0DA-D8C8011B9FA9}" type="presParOf" srcId="{1FA1AA34-6F36-496D-A365-7BB13F7E361C}" destId="{27243A9D-05D0-4C57-9043-409CA7E608F0}" srcOrd="11" destOrd="0" presId="urn:microsoft.com/office/officeart/2008/layout/HorizontalMultiLevelHierarchy"/>
    <dgm:cxn modelId="{134FC010-5A46-470D-8C00-7EA23D9C08DF}" type="presParOf" srcId="{27243A9D-05D0-4C57-9043-409CA7E608F0}" destId="{95FA09CA-0F8A-4C35-8B47-52A52A2E31CE}" srcOrd="0" destOrd="0" presId="urn:microsoft.com/office/officeart/2008/layout/HorizontalMultiLevelHierarchy"/>
    <dgm:cxn modelId="{DE46FB1C-E32B-4102-AC89-090D72A91006}" type="presParOf" srcId="{27243A9D-05D0-4C57-9043-409CA7E608F0}" destId="{53BB949F-70FD-43DF-8021-7050FA5B745B}" srcOrd="1" destOrd="0" presId="urn:microsoft.com/office/officeart/2008/layout/HorizontalMultiLevelHierarchy"/>
    <dgm:cxn modelId="{6F63723E-9429-436D-A4C2-7355064CE918}" type="presParOf" srcId="{1FA1AA34-6F36-496D-A365-7BB13F7E361C}" destId="{03B5DA4B-7299-45CE-B000-54C15C1D52B8}" srcOrd="12" destOrd="0" presId="urn:microsoft.com/office/officeart/2008/layout/HorizontalMultiLevelHierarchy"/>
    <dgm:cxn modelId="{CEA8922D-629F-4DAC-8938-D476A3A073D0}" type="presParOf" srcId="{03B5DA4B-7299-45CE-B000-54C15C1D52B8}" destId="{84EDBD66-0BAF-4F1E-A66F-AE03117E2B50}" srcOrd="0" destOrd="0" presId="urn:microsoft.com/office/officeart/2008/layout/HorizontalMultiLevelHierarchy"/>
    <dgm:cxn modelId="{DDF1C875-BB64-4F1F-8472-0EA1F745BCD5}" type="presParOf" srcId="{1FA1AA34-6F36-496D-A365-7BB13F7E361C}" destId="{CD674493-D9E6-4168-927C-84226E13D272}" srcOrd="13" destOrd="0" presId="urn:microsoft.com/office/officeart/2008/layout/HorizontalMultiLevelHierarchy"/>
    <dgm:cxn modelId="{F30A8FB2-470A-44E0-B91C-0EA66827BA2E}" type="presParOf" srcId="{CD674493-D9E6-4168-927C-84226E13D272}" destId="{A43F8C5C-9778-4CA0-B595-69CFB872B190}" srcOrd="0" destOrd="0" presId="urn:microsoft.com/office/officeart/2008/layout/HorizontalMultiLevelHierarchy"/>
    <dgm:cxn modelId="{9F22FEFA-5058-4765-82CE-4D8B84F51A6E}" type="presParOf" srcId="{CD674493-D9E6-4168-927C-84226E13D272}" destId="{E8FE8585-1E16-4DAC-9C92-3A3936E296E5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B5DA4B-7299-45CE-B000-54C15C1D52B8}">
      <dsp:nvSpPr>
        <dsp:cNvPr id="0" name=""/>
        <dsp:cNvSpPr/>
      </dsp:nvSpPr>
      <dsp:spPr>
        <a:xfrm>
          <a:off x="2380117" y="2244224"/>
          <a:ext cx="462835" cy="1510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31417" y="0"/>
              </a:lnTo>
              <a:lnTo>
                <a:pt x="231417" y="1510790"/>
              </a:lnTo>
              <a:lnTo>
                <a:pt x="462835" y="151079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572032" y="2960117"/>
        <a:ext cx="79004" cy="79004"/>
      </dsp:txXfrm>
    </dsp:sp>
    <dsp:sp modelId="{1E14E1CD-A3DA-4079-AB39-48598B73E5E7}">
      <dsp:nvSpPr>
        <dsp:cNvPr id="0" name=""/>
        <dsp:cNvSpPr/>
      </dsp:nvSpPr>
      <dsp:spPr>
        <a:xfrm>
          <a:off x="2380117" y="2244224"/>
          <a:ext cx="462835" cy="12150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31417" y="0"/>
              </a:lnTo>
              <a:lnTo>
                <a:pt x="231417" y="1215014"/>
              </a:lnTo>
              <a:lnTo>
                <a:pt x="462835" y="121501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579030" y="2819227"/>
        <a:ext cx="65009" cy="65009"/>
      </dsp:txXfrm>
    </dsp:sp>
    <dsp:sp modelId="{409147C2-D3B4-44F3-ABB2-DACE0E356A2D}">
      <dsp:nvSpPr>
        <dsp:cNvPr id="0" name=""/>
        <dsp:cNvSpPr/>
      </dsp:nvSpPr>
      <dsp:spPr>
        <a:xfrm>
          <a:off x="2380117" y="2244224"/>
          <a:ext cx="462835" cy="9256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31417" y="0"/>
              </a:lnTo>
              <a:lnTo>
                <a:pt x="231417" y="925699"/>
              </a:lnTo>
              <a:lnTo>
                <a:pt x="462835" y="92569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585660" y="2681200"/>
        <a:ext cx="51747" cy="51747"/>
      </dsp:txXfrm>
    </dsp:sp>
    <dsp:sp modelId="{8598E260-DC65-47C9-BAD2-6E5F87C57BA6}">
      <dsp:nvSpPr>
        <dsp:cNvPr id="0" name=""/>
        <dsp:cNvSpPr/>
      </dsp:nvSpPr>
      <dsp:spPr>
        <a:xfrm>
          <a:off x="2380117" y="2244224"/>
          <a:ext cx="462835" cy="5899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31417" y="0"/>
              </a:lnTo>
              <a:lnTo>
                <a:pt x="231417" y="589934"/>
              </a:lnTo>
              <a:lnTo>
                <a:pt x="462835" y="58993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592789" y="2520446"/>
        <a:ext cx="37491" cy="37491"/>
      </dsp:txXfrm>
    </dsp:sp>
    <dsp:sp modelId="{2650D9DA-223A-4E28-88DD-5A0ED292A28C}">
      <dsp:nvSpPr>
        <dsp:cNvPr id="0" name=""/>
        <dsp:cNvSpPr/>
      </dsp:nvSpPr>
      <dsp:spPr>
        <a:xfrm>
          <a:off x="4722377" y="2098787"/>
          <a:ext cx="275261" cy="3492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37630" y="0"/>
              </a:lnTo>
              <a:lnTo>
                <a:pt x="137630" y="349213"/>
              </a:lnTo>
              <a:lnTo>
                <a:pt x="275261" y="34921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848891" y="2262277"/>
        <a:ext cx="22232" cy="22232"/>
      </dsp:txXfrm>
    </dsp:sp>
    <dsp:sp modelId="{A4E99477-056B-4D1A-A930-BF16A5C7546A}">
      <dsp:nvSpPr>
        <dsp:cNvPr id="0" name=""/>
        <dsp:cNvSpPr/>
      </dsp:nvSpPr>
      <dsp:spPr>
        <a:xfrm>
          <a:off x="4722377" y="2053067"/>
          <a:ext cx="27526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137630" y="45720"/>
              </a:lnTo>
              <a:lnTo>
                <a:pt x="137630" y="67878"/>
              </a:lnTo>
              <a:lnTo>
                <a:pt x="275261" y="6787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853104" y="2091883"/>
        <a:ext cx="13807" cy="13807"/>
      </dsp:txXfrm>
    </dsp:sp>
    <dsp:sp modelId="{7E60AC0A-8FBE-4168-AB83-2DF65293D29E}">
      <dsp:nvSpPr>
        <dsp:cNvPr id="0" name=""/>
        <dsp:cNvSpPr/>
      </dsp:nvSpPr>
      <dsp:spPr>
        <a:xfrm>
          <a:off x="4722377" y="1750567"/>
          <a:ext cx="275261" cy="348219"/>
        </a:xfrm>
        <a:custGeom>
          <a:avLst/>
          <a:gdLst/>
          <a:ahLst/>
          <a:cxnLst/>
          <a:rect l="0" t="0" r="0" b="0"/>
          <a:pathLst>
            <a:path>
              <a:moveTo>
                <a:pt x="0" y="348219"/>
              </a:moveTo>
              <a:lnTo>
                <a:pt x="137630" y="348219"/>
              </a:lnTo>
              <a:lnTo>
                <a:pt x="137630" y="0"/>
              </a:lnTo>
              <a:lnTo>
                <a:pt x="275261" y="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848911" y="1913580"/>
        <a:ext cx="22193" cy="22193"/>
      </dsp:txXfrm>
    </dsp:sp>
    <dsp:sp modelId="{02088A0A-B937-4888-B2D4-AC7685643BF1}">
      <dsp:nvSpPr>
        <dsp:cNvPr id="0" name=""/>
        <dsp:cNvSpPr/>
      </dsp:nvSpPr>
      <dsp:spPr>
        <a:xfrm>
          <a:off x="2380117" y="2098787"/>
          <a:ext cx="462835" cy="145437"/>
        </a:xfrm>
        <a:custGeom>
          <a:avLst/>
          <a:gdLst/>
          <a:ahLst/>
          <a:cxnLst/>
          <a:rect l="0" t="0" r="0" b="0"/>
          <a:pathLst>
            <a:path>
              <a:moveTo>
                <a:pt x="0" y="145437"/>
              </a:moveTo>
              <a:lnTo>
                <a:pt x="231417" y="145437"/>
              </a:lnTo>
              <a:lnTo>
                <a:pt x="231417" y="0"/>
              </a:lnTo>
              <a:lnTo>
                <a:pt x="462835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599405" y="2159377"/>
        <a:ext cx="24257" cy="24257"/>
      </dsp:txXfrm>
    </dsp:sp>
    <dsp:sp modelId="{A7151F7B-F50C-48A0-A0B5-B3F7DB213A89}">
      <dsp:nvSpPr>
        <dsp:cNvPr id="0" name=""/>
        <dsp:cNvSpPr/>
      </dsp:nvSpPr>
      <dsp:spPr>
        <a:xfrm>
          <a:off x="2380117" y="1266944"/>
          <a:ext cx="462835" cy="977280"/>
        </a:xfrm>
        <a:custGeom>
          <a:avLst/>
          <a:gdLst/>
          <a:ahLst/>
          <a:cxnLst/>
          <a:rect l="0" t="0" r="0" b="0"/>
          <a:pathLst>
            <a:path>
              <a:moveTo>
                <a:pt x="0" y="977280"/>
              </a:moveTo>
              <a:lnTo>
                <a:pt x="231417" y="977280"/>
              </a:lnTo>
              <a:lnTo>
                <a:pt x="231417" y="0"/>
              </a:lnTo>
              <a:lnTo>
                <a:pt x="462835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800" kern="1200"/>
        </a:p>
      </dsp:txBody>
      <dsp:txXfrm>
        <a:off x="2584501" y="1728550"/>
        <a:ext cx="54066" cy="54066"/>
      </dsp:txXfrm>
    </dsp:sp>
    <dsp:sp modelId="{342E58E5-6682-43B6-9E72-F13B35D45945}">
      <dsp:nvSpPr>
        <dsp:cNvPr id="0" name=""/>
        <dsp:cNvSpPr/>
      </dsp:nvSpPr>
      <dsp:spPr>
        <a:xfrm>
          <a:off x="4917971" y="723153"/>
          <a:ext cx="421692" cy="6256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10846" y="0"/>
              </a:lnTo>
              <a:lnTo>
                <a:pt x="210846" y="625622"/>
              </a:lnTo>
              <a:lnTo>
                <a:pt x="421692" y="62562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109955" y="1017103"/>
        <a:ext cx="37723" cy="37723"/>
      </dsp:txXfrm>
    </dsp:sp>
    <dsp:sp modelId="{C3438E07-9209-4E2B-A9D6-2C78C4FCB386}">
      <dsp:nvSpPr>
        <dsp:cNvPr id="0" name=""/>
        <dsp:cNvSpPr/>
      </dsp:nvSpPr>
      <dsp:spPr>
        <a:xfrm>
          <a:off x="4917971" y="723153"/>
          <a:ext cx="414109" cy="2358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07054" y="0"/>
              </a:lnTo>
              <a:lnTo>
                <a:pt x="207054" y="235875"/>
              </a:lnTo>
              <a:lnTo>
                <a:pt x="414109" y="23587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113111" y="829177"/>
        <a:ext cx="23828" cy="23828"/>
      </dsp:txXfrm>
    </dsp:sp>
    <dsp:sp modelId="{3951FC0C-F98E-49D2-AAC2-D604391487EC}">
      <dsp:nvSpPr>
        <dsp:cNvPr id="0" name=""/>
        <dsp:cNvSpPr/>
      </dsp:nvSpPr>
      <dsp:spPr>
        <a:xfrm>
          <a:off x="4917971" y="560268"/>
          <a:ext cx="422818" cy="162885"/>
        </a:xfrm>
        <a:custGeom>
          <a:avLst/>
          <a:gdLst/>
          <a:ahLst/>
          <a:cxnLst/>
          <a:rect l="0" t="0" r="0" b="0"/>
          <a:pathLst>
            <a:path>
              <a:moveTo>
                <a:pt x="0" y="162885"/>
              </a:moveTo>
              <a:lnTo>
                <a:pt x="211409" y="162885"/>
              </a:lnTo>
              <a:lnTo>
                <a:pt x="211409" y="0"/>
              </a:lnTo>
              <a:lnTo>
                <a:pt x="422818" y="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118052" y="630383"/>
        <a:ext cx="22655" cy="22655"/>
      </dsp:txXfrm>
    </dsp:sp>
    <dsp:sp modelId="{F799013D-D5E2-412F-A031-335331FE3DD9}">
      <dsp:nvSpPr>
        <dsp:cNvPr id="0" name=""/>
        <dsp:cNvSpPr/>
      </dsp:nvSpPr>
      <dsp:spPr>
        <a:xfrm>
          <a:off x="4917971" y="174701"/>
          <a:ext cx="414106" cy="548452"/>
        </a:xfrm>
        <a:custGeom>
          <a:avLst/>
          <a:gdLst/>
          <a:ahLst/>
          <a:cxnLst/>
          <a:rect l="0" t="0" r="0" b="0"/>
          <a:pathLst>
            <a:path>
              <a:moveTo>
                <a:pt x="0" y="548452"/>
              </a:moveTo>
              <a:lnTo>
                <a:pt x="207053" y="548452"/>
              </a:lnTo>
              <a:lnTo>
                <a:pt x="207053" y="0"/>
              </a:lnTo>
              <a:lnTo>
                <a:pt x="414106" y="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107843" y="431747"/>
        <a:ext cx="34361" cy="34361"/>
      </dsp:txXfrm>
    </dsp:sp>
    <dsp:sp modelId="{B9E14A35-D871-4DE5-AB11-A37082CD73F1}">
      <dsp:nvSpPr>
        <dsp:cNvPr id="0" name=""/>
        <dsp:cNvSpPr/>
      </dsp:nvSpPr>
      <dsp:spPr>
        <a:xfrm>
          <a:off x="2380117" y="723153"/>
          <a:ext cx="462835" cy="1521070"/>
        </a:xfrm>
        <a:custGeom>
          <a:avLst/>
          <a:gdLst/>
          <a:ahLst/>
          <a:cxnLst/>
          <a:rect l="0" t="0" r="0" b="0"/>
          <a:pathLst>
            <a:path>
              <a:moveTo>
                <a:pt x="0" y="1521070"/>
              </a:moveTo>
              <a:lnTo>
                <a:pt x="231417" y="1521070"/>
              </a:lnTo>
              <a:lnTo>
                <a:pt x="231417" y="0"/>
              </a:lnTo>
              <a:lnTo>
                <a:pt x="462835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800" kern="1200"/>
        </a:p>
      </dsp:txBody>
      <dsp:txXfrm>
        <a:off x="2571786" y="1443941"/>
        <a:ext cx="79496" cy="79496"/>
      </dsp:txXfrm>
    </dsp:sp>
    <dsp:sp modelId="{C84D7434-000E-4F60-8623-0F8043D93ED9}">
      <dsp:nvSpPr>
        <dsp:cNvPr id="0" name=""/>
        <dsp:cNvSpPr/>
      </dsp:nvSpPr>
      <dsp:spPr>
        <a:xfrm rot="16200000">
          <a:off x="646068" y="1616108"/>
          <a:ext cx="2211865" cy="1256232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BANGUN RUANG SISI DATAR</a:t>
          </a:r>
          <a:endParaRPr lang="id-ID" sz="2200" b="1" kern="1200" dirty="0"/>
        </a:p>
      </dsp:txBody>
      <dsp:txXfrm>
        <a:off x="646068" y="1616108"/>
        <a:ext cx="2211865" cy="1256232"/>
      </dsp:txXfrm>
    </dsp:sp>
    <dsp:sp modelId="{6A252D00-625E-4CE7-8C33-5F493E64517B}">
      <dsp:nvSpPr>
        <dsp:cNvPr id="0" name=""/>
        <dsp:cNvSpPr/>
      </dsp:nvSpPr>
      <dsp:spPr>
        <a:xfrm>
          <a:off x="2842952" y="540056"/>
          <a:ext cx="2075018" cy="366194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600" kern="1200" dirty="0" err="1" smtClean="0"/>
            <a:t>Jenis</a:t>
          </a:r>
          <a:endParaRPr lang="id-ID" sz="1600" kern="1200" dirty="0"/>
        </a:p>
      </dsp:txBody>
      <dsp:txXfrm>
        <a:off x="2842952" y="540056"/>
        <a:ext cx="2075018" cy="366194"/>
      </dsp:txXfrm>
    </dsp:sp>
    <dsp:sp modelId="{68C23567-1CE4-468E-AB3F-BC411E5AC163}">
      <dsp:nvSpPr>
        <dsp:cNvPr id="0" name=""/>
        <dsp:cNvSpPr/>
      </dsp:nvSpPr>
      <dsp:spPr>
        <a:xfrm>
          <a:off x="5332077" y="2840"/>
          <a:ext cx="695448" cy="343722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/>
            <a:t>Kubus</a:t>
          </a:r>
          <a:endParaRPr lang="en-US" sz="1400" kern="1200" dirty="0"/>
        </a:p>
      </dsp:txBody>
      <dsp:txXfrm>
        <a:off x="5332077" y="2840"/>
        <a:ext cx="695448" cy="343722"/>
      </dsp:txXfrm>
    </dsp:sp>
    <dsp:sp modelId="{ACA86B33-6D94-4CCB-8627-2C8A7B5EE9D1}">
      <dsp:nvSpPr>
        <dsp:cNvPr id="0" name=""/>
        <dsp:cNvSpPr/>
      </dsp:nvSpPr>
      <dsp:spPr>
        <a:xfrm>
          <a:off x="5340789" y="374149"/>
          <a:ext cx="686736" cy="372237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/>
            <a:t>Balok</a:t>
          </a:r>
          <a:endParaRPr lang="en-US" sz="1400" kern="1200" dirty="0"/>
        </a:p>
      </dsp:txBody>
      <dsp:txXfrm>
        <a:off x="5340789" y="374149"/>
        <a:ext cx="686736" cy="372237"/>
      </dsp:txXfrm>
    </dsp:sp>
    <dsp:sp modelId="{78F7563C-2EF7-4608-9DBF-F8CFE6BC603D}">
      <dsp:nvSpPr>
        <dsp:cNvPr id="0" name=""/>
        <dsp:cNvSpPr/>
      </dsp:nvSpPr>
      <dsp:spPr>
        <a:xfrm>
          <a:off x="5332081" y="773974"/>
          <a:ext cx="695444" cy="370109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/>
            <a:t>Prisma</a:t>
          </a:r>
          <a:endParaRPr lang="en-US" sz="1400" kern="1200" dirty="0"/>
        </a:p>
      </dsp:txBody>
      <dsp:txXfrm>
        <a:off x="5332081" y="773974"/>
        <a:ext cx="695444" cy="370109"/>
      </dsp:txXfrm>
    </dsp:sp>
    <dsp:sp modelId="{EE9CB456-F341-420D-ABB2-F00BF3B2A050}">
      <dsp:nvSpPr>
        <dsp:cNvPr id="0" name=""/>
        <dsp:cNvSpPr/>
      </dsp:nvSpPr>
      <dsp:spPr>
        <a:xfrm>
          <a:off x="5339663" y="1171671"/>
          <a:ext cx="687861" cy="354210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Limas</a:t>
          </a:r>
          <a:endParaRPr lang="en-US" sz="1400" kern="1200" dirty="0"/>
        </a:p>
      </dsp:txBody>
      <dsp:txXfrm>
        <a:off x="5339663" y="1171671"/>
        <a:ext cx="687861" cy="354210"/>
      </dsp:txXfrm>
    </dsp:sp>
    <dsp:sp modelId="{C4044F01-360E-423C-875D-1B0791F33726}">
      <dsp:nvSpPr>
        <dsp:cNvPr id="0" name=""/>
        <dsp:cNvSpPr/>
      </dsp:nvSpPr>
      <dsp:spPr>
        <a:xfrm>
          <a:off x="2842952" y="1052073"/>
          <a:ext cx="2005218" cy="429741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600" kern="1200" dirty="0" err="1" smtClean="0"/>
            <a:t>Bagian-Bagiannya</a:t>
          </a:r>
          <a:endParaRPr lang="id-ID" sz="1600" kern="1200" dirty="0"/>
        </a:p>
      </dsp:txBody>
      <dsp:txXfrm>
        <a:off x="2842952" y="1052073"/>
        <a:ext cx="2005218" cy="429741"/>
      </dsp:txXfrm>
    </dsp:sp>
    <dsp:sp modelId="{64877CD5-CCDF-4AAF-A5E1-B2518B1F033A}">
      <dsp:nvSpPr>
        <dsp:cNvPr id="0" name=""/>
        <dsp:cNvSpPr/>
      </dsp:nvSpPr>
      <dsp:spPr>
        <a:xfrm>
          <a:off x="2842952" y="1911734"/>
          <a:ext cx="1879424" cy="374105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 smtClean="0"/>
            <a:t>Sifat-Sifatnya</a:t>
          </a:r>
          <a:endParaRPr lang="en-US" sz="1600" kern="1200" dirty="0"/>
        </a:p>
      </dsp:txBody>
      <dsp:txXfrm>
        <a:off x="2842952" y="1911734"/>
        <a:ext cx="1879424" cy="374105"/>
      </dsp:txXfrm>
    </dsp:sp>
    <dsp:sp modelId="{681B0BDE-8AA6-4F20-B400-87B35D0029C3}">
      <dsp:nvSpPr>
        <dsp:cNvPr id="0" name=""/>
        <dsp:cNvSpPr/>
      </dsp:nvSpPr>
      <dsp:spPr>
        <a:xfrm>
          <a:off x="4997638" y="1564089"/>
          <a:ext cx="822721" cy="372956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/>
            <a:t>Sisi</a:t>
          </a:r>
          <a:endParaRPr lang="en-US" sz="1400" kern="1200" dirty="0"/>
        </a:p>
      </dsp:txBody>
      <dsp:txXfrm>
        <a:off x="4997638" y="1564089"/>
        <a:ext cx="822721" cy="372956"/>
      </dsp:txXfrm>
    </dsp:sp>
    <dsp:sp modelId="{9337BEDC-EEE0-419B-A6AA-9FB1035C4D28}">
      <dsp:nvSpPr>
        <dsp:cNvPr id="0" name=""/>
        <dsp:cNvSpPr/>
      </dsp:nvSpPr>
      <dsp:spPr>
        <a:xfrm>
          <a:off x="4997638" y="1929816"/>
          <a:ext cx="826174" cy="382259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/>
            <a:t>Rusuk</a:t>
          </a:r>
          <a:endParaRPr lang="en-US" sz="1400" kern="1200" dirty="0"/>
        </a:p>
      </dsp:txBody>
      <dsp:txXfrm>
        <a:off x="4997638" y="1929816"/>
        <a:ext cx="826174" cy="382259"/>
      </dsp:txXfrm>
    </dsp:sp>
    <dsp:sp modelId="{4DD348B7-C450-4D95-9876-7227338427CB}">
      <dsp:nvSpPr>
        <dsp:cNvPr id="0" name=""/>
        <dsp:cNvSpPr/>
      </dsp:nvSpPr>
      <dsp:spPr>
        <a:xfrm>
          <a:off x="4997638" y="2307877"/>
          <a:ext cx="1133757" cy="280245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/>
            <a:t>Titik</a:t>
          </a:r>
          <a:r>
            <a:rPr lang="en-US" sz="1400" kern="1200" dirty="0" smtClean="0"/>
            <a:t> </a:t>
          </a:r>
          <a:r>
            <a:rPr lang="en-US" sz="1400" kern="1200" dirty="0" err="1" smtClean="0"/>
            <a:t>Sudut</a:t>
          </a:r>
          <a:endParaRPr lang="en-US" sz="1400" kern="1200" dirty="0"/>
        </a:p>
      </dsp:txBody>
      <dsp:txXfrm>
        <a:off x="4997638" y="2307877"/>
        <a:ext cx="1133757" cy="280245"/>
      </dsp:txXfrm>
    </dsp:sp>
    <dsp:sp modelId="{827E197A-552D-4114-8B07-96543A338D87}">
      <dsp:nvSpPr>
        <dsp:cNvPr id="0" name=""/>
        <dsp:cNvSpPr/>
      </dsp:nvSpPr>
      <dsp:spPr>
        <a:xfrm>
          <a:off x="2842952" y="2671692"/>
          <a:ext cx="2178248" cy="324935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 smtClean="0"/>
            <a:t>Jaring-Jaring</a:t>
          </a:r>
          <a:endParaRPr lang="en-US" sz="1600" kern="1200" dirty="0"/>
        </a:p>
      </dsp:txBody>
      <dsp:txXfrm>
        <a:off x="2842952" y="2671692"/>
        <a:ext cx="2178248" cy="324935"/>
      </dsp:txXfrm>
    </dsp:sp>
    <dsp:sp modelId="{D820872F-8502-48A0-95EE-EEA6AF1E4E1B}">
      <dsp:nvSpPr>
        <dsp:cNvPr id="0" name=""/>
        <dsp:cNvSpPr/>
      </dsp:nvSpPr>
      <dsp:spPr>
        <a:xfrm>
          <a:off x="2842952" y="3024214"/>
          <a:ext cx="2169185" cy="291419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/>
            <a:t>Luas</a:t>
          </a:r>
          <a:r>
            <a:rPr lang="en-US" sz="1400" kern="1200" dirty="0" smtClean="0"/>
            <a:t> </a:t>
          </a:r>
          <a:r>
            <a:rPr lang="en-US" sz="1600" kern="1200" dirty="0" err="1" smtClean="0"/>
            <a:t>Permukaan</a:t>
          </a:r>
          <a:endParaRPr lang="en-US" sz="1600" kern="1200" dirty="0"/>
        </a:p>
      </dsp:txBody>
      <dsp:txXfrm>
        <a:off x="2842952" y="3024214"/>
        <a:ext cx="2169185" cy="291419"/>
      </dsp:txXfrm>
    </dsp:sp>
    <dsp:sp modelId="{95FA09CA-0F8A-4C35-8B47-52A52A2E31CE}">
      <dsp:nvSpPr>
        <dsp:cNvPr id="0" name=""/>
        <dsp:cNvSpPr/>
      </dsp:nvSpPr>
      <dsp:spPr>
        <a:xfrm>
          <a:off x="2842952" y="3343220"/>
          <a:ext cx="2197627" cy="232036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Volume </a:t>
          </a:r>
          <a:r>
            <a:rPr lang="en-US" sz="1600" kern="1200" dirty="0" err="1" smtClean="0"/>
            <a:t>Permukaan</a:t>
          </a:r>
          <a:endParaRPr lang="en-US" sz="1600" kern="1200" dirty="0"/>
        </a:p>
      </dsp:txBody>
      <dsp:txXfrm>
        <a:off x="2842952" y="3343220"/>
        <a:ext cx="2197627" cy="232036"/>
      </dsp:txXfrm>
    </dsp:sp>
    <dsp:sp modelId="{A43F8C5C-9778-4CA0-B595-69CFB872B190}">
      <dsp:nvSpPr>
        <dsp:cNvPr id="0" name=""/>
        <dsp:cNvSpPr/>
      </dsp:nvSpPr>
      <dsp:spPr>
        <a:xfrm>
          <a:off x="2842952" y="3602844"/>
          <a:ext cx="2172519" cy="304341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 smtClean="0"/>
            <a:t>Pemecahan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Masalah</a:t>
          </a:r>
          <a:endParaRPr lang="en-US" sz="1600" kern="1200" dirty="0"/>
        </a:p>
      </dsp:txBody>
      <dsp:txXfrm>
        <a:off x="2842952" y="3602844"/>
        <a:ext cx="2172519" cy="3043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Relationship Id="rId4" Type="http://schemas.openxmlformats.org/officeDocument/2006/relationships/image" Target="../media/image4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6.wmf"/><Relationship Id="rId1" Type="http://schemas.openxmlformats.org/officeDocument/2006/relationships/image" Target="../media/image5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AAD8C6-D834-4188-ACCC-D830C93E74E6}" type="datetimeFigureOut">
              <a:rPr lang="en-US" smtClean="0"/>
              <a:pPr/>
              <a:t>6/18/2019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5091FA-7920-4E76-96D8-2996FC60C5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1244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091FA-7920-4E76-96D8-2996FC60C569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091FA-7920-4E76-96D8-2996FC60C569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091FA-7920-4E76-96D8-2996FC60C569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091FA-7920-4E76-96D8-2996FC60C569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091FA-7920-4E76-96D8-2996FC60C569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091FA-7920-4E76-96D8-2996FC60C569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091FA-7920-4E76-96D8-2996FC60C569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091FA-7920-4E76-96D8-2996FC60C569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091FA-7920-4E76-96D8-2996FC60C569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091FA-7920-4E76-96D8-2996FC60C569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091FA-7920-4E76-96D8-2996FC60C569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091FA-7920-4E76-96D8-2996FC60C569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091FA-7920-4E76-96D8-2996FC60C569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091FA-7920-4E76-96D8-2996FC60C569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091FA-7920-4E76-96D8-2996FC60C569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091FA-7920-4E76-96D8-2996FC60C569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091FA-7920-4E76-96D8-2996FC60C569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091FA-7920-4E76-96D8-2996FC60C569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091FA-7920-4E76-96D8-2996FC60C569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091FA-7920-4E76-96D8-2996FC60C569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58531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F8E9F01-63CE-48AC-AE59-42DBCD98C4AA}" type="datetimeFigureOut">
              <a:rPr lang="en-US" smtClean="0"/>
              <a:pPr/>
              <a:t>6/18/2019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362FD5E-4B42-4CFC-B7C9-FA94CB7327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4378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F8E9F01-63CE-48AC-AE59-42DBCD98C4AA}" type="datetimeFigureOut">
              <a:rPr lang="en-US" smtClean="0"/>
              <a:pPr/>
              <a:t>6/18/2019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362FD5E-4B42-4CFC-B7C9-FA94CB7327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1117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704361"/>
            <a:ext cx="9144001" cy="439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586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6375"/>
            <a:ext cx="8229600" cy="857250"/>
          </a:xfrm>
          <a:prstGeom prst="rect">
            <a:avLst/>
          </a:prstGeom>
        </p:spPr>
        <p:txBody>
          <a:bodyPr lIns="67163" tIns="33581" rIns="67163" bIns="33581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1" y="1200151"/>
            <a:ext cx="8229600" cy="3394075"/>
          </a:xfrm>
          <a:prstGeom prst="rect">
            <a:avLst/>
          </a:prstGeom>
        </p:spPr>
        <p:txBody>
          <a:bodyPr lIns="67163" tIns="33581" rIns="67163" bIns="3358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4637"/>
          </a:xfrm>
          <a:prstGeom prst="rect">
            <a:avLst/>
          </a:prstGeom>
        </p:spPr>
        <p:txBody>
          <a:bodyPr lIns="67163" tIns="33581" rIns="67163" bIns="33581"/>
          <a:lstStyle/>
          <a:p>
            <a:fld id="{E8D6474A-157E-45D4-962B-0344120A1699}" type="datetimeFigureOut">
              <a:rPr lang="en-US" smtClean="0"/>
              <a:pPr/>
              <a:t>6/18/2019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4637"/>
          </a:xfrm>
          <a:prstGeom prst="rect">
            <a:avLst/>
          </a:prstGeom>
        </p:spPr>
        <p:txBody>
          <a:bodyPr lIns="67163" tIns="33581" rIns="67163" bIns="33581"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4637"/>
          </a:xfrm>
          <a:prstGeom prst="rect">
            <a:avLst/>
          </a:prstGeom>
        </p:spPr>
        <p:txBody>
          <a:bodyPr lIns="67163" tIns="33581" rIns="67163" bIns="33581"/>
          <a:lstStyle/>
          <a:p>
            <a:fld id="{7CBA987B-55BE-49CC-A71A-DBA669E4D1F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400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1851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F8E9F01-63CE-48AC-AE59-42DBCD98C4AA}" type="datetimeFigureOut">
              <a:rPr lang="en-US" smtClean="0"/>
              <a:pPr/>
              <a:t>6/18/2019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362FD5E-4B42-4CFC-B7C9-FA94CB7327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180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F8E9F01-63CE-48AC-AE59-42DBCD98C4AA}" type="datetimeFigureOut">
              <a:rPr lang="en-US" smtClean="0"/>
              <a:pPr/>
              <a:t>6/18/2019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362FD5E-4B42-4CFC-B7C9-FA94CB7327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82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F8E9F01-63CE-48AC-AE59-42DBCD98C4AA}" type="datetimeFigureOut">
              <a:rPr lang="en-US" smtClean="0"/>
              <a:pPr/>
              <a:t>6/18/2019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362FD5E-4B42-4CFC-B7C9-FA94CB7327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430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F8E9F01-63CE-48AC-AE59-42DBCD98C4AA}" type="datetimeFigureOut">
              <a:rPr lang="en-US" smtClean="0"/>
              <a:pPr/>
              <a:t>6/18/2019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362FD5E-4B42-4CFC-B7C9-FA94CB7327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617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F8E9F01-63CE-48AC-AE59-42DBCD98C4AA}" type="datetimeFigureOut">
              <a:rPr lang="en-US" smtClean="0"/>
              <a:pPr/>
              <a:t>6/18/2019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362FD5E-4B42-4CFC-B7C9-FA94CB7327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5350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F8E9F01-63CE-48AC-AE59-42DBCD98C4AA}" type="datetimeFigureOut">
              <a:rPr lang="en-US" smtClean="0"/>
              <a:pPr/>
              <a:t>6/18/2019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362FD5E-4B42-4CFC-B7C9-FA94CB7327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4720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F8E9F01-63CE-48AC-AE59-42DBCD98C4AA}" type="datetimeFigureOut">
              <a:rPr lang="en-US" smtClean="0"/>
              <a:pPr/>
              <a:t>6/18/2019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362FD5E-4B42-4CFC-B7C9-FA94CB7327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345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4071"/>
            <a:ext cx="9144000" cy="459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146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9.pn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7.png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4.png"/><Relationship Id="rId3" Type="http://schemas.openxmlformats.org/officeDocument/2006/relationships/image" Target="../media/image13.png"/><Relationship Id="rId7" Type="http://schemas.openxmlformats.org/officeDocument/2006/relationships/image" Target="../media/image40.wmf"/><Relationship Id="rId12" Type="http://schemas.openxmlformats.org/officeDocument/2006/relationships/image" Target="../media/image42.w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5.bin"/><Relationship Id="rId5" Type="http://schemas.openxmlformats.org/officeDocument/2006/relationships/image" Target="../media/image39.wmf"/><Relationship Id="rId10" Type="http://schemas.openxmlformats.org/officeDocument/2006/relationships/image" Target="../media/image41.wmf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56.w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55.wmf"/><Relationship Id="rId4" Type="http://schemas.openxmlformats.org/officeDocument/2006/relationships/oleObject" Target="../embeddings/oleObject6.bin"/><Relationship Id="rId9" Type="http://schemas.openxmlformats.org/officeDocument/2006/relationships/oleObject" Target="../embeddings/oleObject8.bin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59.pn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58.wmf"/><Relationship Id="rId4" Type="http://schemas.openxmlformats.org/officeDocument/2006/relationships/oleObject" Target="../embeddings/oleObject9.bin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704361"/>
            <a:ext cx="9144001" cy="439140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628401" y="362669"/>
            <a:ext cx="2742982" cy="3838393"/>
            <a:chOff x="628400" y="328165"/>
            <a:chExt cx="2899275" cy="4057102"/>
          </a:xfrm>
        </p:grpSpPr>
        <p:sp>
          <p:nvSpPr>
            <p:cNvPr id="7" name="Cube 6"/>
            <p:cNvSpPr/>
            <p:nvPr/>
          </p:nvSpPr>
          <p:spPr>
            <a:xfrm>
              <a:off x="628400" y="328165"/>
              <a:ext cx="2899275" cy="4057102"/>
            </a:xfrm>
            <a:prstGeom prst="cube">
              <a:avLst>
                <a:gd name="adj" fmla="val 3711"/>
              </a:avLst>
            </a:pr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4171" tIns="107085" rIns="214171" bIns="107085"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725" y="472678"/>
              <a:ext cx="2732194" cy="3890644"/>
            </a:xfrm>
            <a:prstGeom prst="rect">
              <a:avLst/>
            </a:prstGeom>
          </p:spPr>
        </p:pic>
      </p:grpSp>
      <p:sp>
        <p:nvSpPr>
          <p:cNvPr id="13" name="Rectangle 12"/>
          <p:cNvSpPr/>
          <p:nvPr/>
        </p:nvSpPr>
        <p:spPr>
          <a:xfrm>
            <a:off x="4191000" y="1123950"/>
            <a:ext cx="4211607" cy="615529"/>
          </a:xfrm>
          <a:prstGeom prst="rect">
            <a:avLst/>
          </a:prstGeom>
          <a:noFill/>
        </p:spPr>
        <p:txBody>
          <a:bodyPr wrap="square" lIns="91415" tIns="45708" rIns="91415" bIns="45708">
            <a:spAutoFit/>
          </a:bodyPr>
          <a:lstStyle/>
          <a:p>
            <a:pPr algn="ctr"/>
            <a:r>
              <a:rPr lang="en-US" sz="3400" dirty="0">
                <a:ln w="0"/>
                <a:solidFill>
                  <a:srgbClr val="0070C0"/>
                </a:solidFill>
                <a:cs typeface="Calibri" pitchFamily="34" charset="0"/>
              </a:rPr>
              <a:t>Media </a:t>
            </a:r>
            <a:r>
              <a:rPr lang="en-US" sz="3400" dirty="0" err="1">
                <a:ln w="0"/>
                <a:solidFill>
                  <a:srgbClr val="0070C0"/>
                </a:solidFill>
                <a:cs typeface="Calibri" pitchFamily="34" charset="0"/>
              </a:rPr>
              <a:t>Pembelajaran</a:t>
            </a:r>
            <a:endParaRPr lang="en-US" sz="3400" dirty="0">
              <a:ln w="0"/>
              <a:solidFill>
                <a:srgbClr val="0070C0"/>
              </a:solidFill>
              <a:cs typeface="Calibri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4191000" y="1847445"/>
            <a:ext cx="4211607" cy="0"/>
          </a:xfrm>
          <a:prstGeom prst="line">
            <a:avLst/>
          </a:prstGeom>
          <a:ln>
            <a:solidFill>
              <a:schemeClr val="accent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/>
          <p:cNvGrpSpPr/>
          <p:nvPr/>
        </p:nvGrpSpPr>
        <p:grpSpPr>
          <a:xfrm>
            <a:off x="3892449" y="2006063"/>
            <a:ext cx="5110704" cy="1145858"/>
            <a:chOff x="3892449" y="2006063"/>
            <a:chExt cx="5110704" cy="1145858"/>
          </a:xfrm>
        </p:grpSpPr>
        <p:sp>
          <p:nvSpPr>
            <p:cNvPr id="15" name="テキスト プレースホルダー 11"/>
            <p:cNvSpPr txBox="1">
              <a:spLocks/>
            </p:cNvSpPr>
            <p:nvPr/>
          </p:nvSpPr>
          <p:spPr>
            <a:xfrm>
              <a:off x="3945115" y="2006063"/>
              <a:ext cx="5030744" cy="634957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342900" indent="-342900" algn="ctr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4000" kern="1200" spc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buNone/>
              </a:pPr>
              <a:r>
                <a:rPr lang="en-US" sz="3200" b="1" dirty="0" smtClean="0">
                  <a:solidFill>
                    <a:schemeClr val="accent4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MATEMATIKA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3892449" y="2690256"/>
              <a:ext cx="511070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 err="1" smtClean="0">
                  <a:solidFill>
                    <a:schemeClr val="accent6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Untuk</a:t>
              </a:r>
              <a:r>
                <a:rPr lang="en-US" sz="2400" b="1" dirty="0" smtClean="0">
                  <a:solidFill>
                    <a:schemeClr val="accent6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 SMP/MTs </a:t>
              </a:r>
              <a:r>
                <a:rPr lang="en-US" sz="2400" b="1" dirty="0" err="1" smtClean="0">
                  <a:solidFill>
                    <a:schemeClr val="accent6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Kelas</a:t>
              </a:r>
              <a:r>
                <a:rPr lang="en-US" sz="2400" b="1" dirty="0" smtClean="0">
                  <a:solidFill>
                    <a:schemeClr val="accent6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 VIII</a:t>
              </a:r>
              <a:endParaRPr lang="id-ID" sz="24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95019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1"/>
          <p:cNvGrpSpPr/>
          <p:nvPr/>
        </p:nvGrpSpPr>
        <p:grpSpPr>
          <a:xfrm>
            <a:off x="928662" y="214296"/>
            <a:ext cx="7215238" cy="4357718"/>
            <a:chOff x="928662" y="1428742"/>
            <a:chExt cx="7215238" cy="4357718"/>
          </a:xfrm>
        </p:grpSpPr>
        <p:sp>
          <p:nvSpPr>
            <p:cNvPr id="23" name="Folded Corner 22"/>
            <p:cNvSpPr/>
            <p:nvPr/>
          </p:nvSpPr>
          <p:spPr>
            <a:xfrm>
              <a:off x="928662" y="1714494"/>
              <a:ext cx="7215238" cy="4071966"/>
            </a:xfrm>
            <a:prstGeom prst="foldedCorner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2643174" y="2285998"/>
              <a:ext cx="5429288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 algn="just">
                <a:buFontTx/>
                <a:buAutoNum type="arabicParenBoth"/>
              </a:pPr>
              <a:r>
                <a:rPr lang="en-US" sz="1600" dirty="0" err="1" smtClean="0"/>
                <a:t>Sisi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alasnya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berbentuk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segi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banyak</a:t>
              </a:r>
              <a:r>
                <a:rPr lang="en-US" sz="1600" dirty="0" smtClean="0"/>
                <a:t> (</a:t>
              </a:r>
              <a:r>
                <a:rPr lang="en-US" sz="1600" dirty="0" err="1" smtClean="0"/>
                <a:t>segitiga</a:t>
              </a:r>
              <a:r>
                <a:rPr lang="en-US" sz="1600" dirty="0" smtClean="0"/>
                <a:t>, </a:t>
              </a:r>
              <a:r>
                <a:rPr lang="en-US" sz="1600" dirty="0" err="1" smtClean="0"/>
                <a:t>segi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empat</a:t>
              </a:r>
              <a:r>
                <a:rPr lang="en-US" sz="1600" dirty="0" smtClean="0"/>
                <a:t>, </a:t>
              </a:r>
              <a:r>
                <a:rPr lang="en-US" sz="1600" dirty="0" err="1" smtClean="0"/>
                <a:t>segi</a:t>
              </a:r>
              <a:r>
                <a:rPr lang="en-US" sz="1600" dirty="0" smtClean="0"/>
                <a:t> lima, </a:t>
              </a:r>
              <a:r>
                <a:rPr lang="en-US" sz="1600" dirty="0" err="1" smtClean="0"/>
                <a:t>dan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seterusnya</a:t>
              </a:r>
              <a:r>
                <a:rPr lang="en-US" sz="1600" dirty="0" smtClean="0"/>
                <a:t>).</a:t>
              </a:r>
            </a:p>
            <a:p>
              <a:pPr marL="342900" indent="-342900" algn="just">
                <a:buFontTx/>
                <a:buAutoNum type="arabicParenBoth"/>
              </a:pPr>
              <a:r>
                <a:rPr lang="en-US" sz="1600" dirty="0" err="1" smtClean="0"/>
                <a:t>Sisi-sisi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tegaknya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berbentuk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segitiga</a:t>
              </a:r>
              <a:r>
                <a:rPr lang="en-US" sz="1600" dirty="0" smtClean="0"/>
                <a:t>.</a:t>
              </a:r>
            </a:p>
            <a:p>
              <a:pPr marL="342900" indent="-342900" algn="just">
                <a:buFontTx/>
                <a:buAutoNum type="arabicParenBoth"/>
              </a:pPr>
              <a:r>
                <a:rPr lang="en-US" sz="1600" dirty="0" err="1" smtClean="0"/>
                <a:t>Rusuk-rusuk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tegaknya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bersekutu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di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titik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puncak</a:t>
              </a:r>
              <a:r>
                <a:rPr lang="en-US" sz="1600" dirty="0" smtClean="0"/>
                <a:t>.</a:t>
              </a:r>
            </a:p>
          </p:txBody>
        </p:sp>
        <p:sp>
          <p:nvSpPr>
            <p:cNvPr id="26" name="Flowchart: Terminator 25"/>
            <p:cNvSpPr/>
            <p:nvPr/>
          </p:nvSpPr>
          <p:spPr>
            <a:xfrm>
              <a:off x="928662" y="1428742"/>
              <a:ext cx="1285884" cy="642942"/>
            </a:xfrm>
            <a:prstGeom prst="flowChartTerminator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4. Limas</a:t>
              </a:r>
              <a:endParaRPr lang="en-US" b="1" dirty="0"/>
            </a:p>
          </p:txBody>
        </p:sp>
      </p:grpSp>
      <p:sp>
        <p:nvSpPr>
          <p:cNvPr id="9" name="Rectangle 8"/>
          <p:cNvSpPr/>
          <p:nvPr/>
        </p:nvSpPr>
        <p:spPr>
          <a:xfrm>
            <a:off x="947071" y="2773922"/>
            <a:ext cx="28391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/>
              <a:t>Limas </a:t>
            </a:r>
            <a:r>
              <a:rPr lang="en-US" u="sng" dirty="0" err="1" smtClean="0"/>
              <a:t>segi</a:t>
            </a:r>
            <a:r>
              <a:rPr lang="en-US" u="sng" dirty="0" smtClean="0"/>
              <a:t> </a:t>
            </a:r>
            <a:r>
              <a:rPr lang="en-US" u="sng" dirty="0" err="1" smtClean="0"/>
              <a:t>banyak</a:t>
            </a:r>
            <a:r>
              <a:rPr lang="en-US" u="sng" dirty="0" smtClean="0"/>
              <a:t> </a:t>
            </a:r>
            <a:r>
              <a:rPr lang="en-US" u="sng" dirty="0" err="1" smtClean="0"/>
              <a:t>beraturan</a:t>
            </a:r>
            <a:endParaRPr lang="en-US" u="sng" dirty="0"/>
          </a:p>
        </p:txBody>
      </p:sp>
      <p:sp>
        <p:nvSpPr>
          <p:cNvPr id="10" name="Rectangle 9"/>
          <p:cNvSpPr/>
          <p:nvPr/>
        </p:nvSpPr>
        <p:spPr>
          <a:xfrm>
            <a:off x="1214414" y="3143254"/>
            <a:ext cx="69294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Tx/>
              <a:buAutoNum type="arabicParenBoth"/>
            </a:pPr>
            <a:r>
              <a:rPr lang="en-US" sz="1600" dirty="0" err="1" smtClean="0"/>
              <a:t>Sisi</a:t>
            </a:r>
            <a:r>
              <a:rPr lang="en-US" sz="1600" dirty="0" smtClean="0"/>
              <a:t> </a:t>
            </a:r>
            <a:r>
              <a:rPr lang="en-US" sz="1600" dirty="0" err="1" smtClean="0"/>
              <a:t>alasnya</a:t>
            </a:r>
            <a:r>
              <a:rPr lang="en-US" sz="1600" dirty="0" smtClean="0"/>
              <a:t> </a:t>
            </a:r>
            <a:r>
              <a:rPr lang="en-US" sz="1600" dirty="0" err="1" smtClean="0"/>
              <a:t>berbentuk</a:t>
            </a:r>
            <a:r>
              <a:rPr lang="en-US" sz="1600" dirty="0" smtClean="0"/>
              <a:t> </a:t>
            </a:r>
            <a:r>
              <a:rPr lang="en-US" sz="1600" dirty="0" err="1" smtClean="0"/>
              <a:t>segi</a:t>
            </a:r>
            <a:r>
              <a:rPr lang="en-US" sz="1600" dirty="0" smtClean="0"/>
              <a:t> </a:t>
            </a:r>
            <a:r>
              <a:rPr lang="en-US" sz="1600" dirty="0" err="1" smtClean="0"/>
              <a:t>banyak</a:t>
            </a:r>
            <a:r>
              <a:rPr lang="en-US" sz="1600" dirty="0" smtClean="0"/>
              <a:t>.</a:t>
            </a:r>
          </a:p>
          <a:p>
            <a:pPr marL="342900" indent="-342900" algn="just">
              <a:buFontTx/>
              <a:buAutoNum type="arabicParenBoth"/>
            </a:pPr>
            <a:r>
              <a:rPr lang="fi-FI" sz="1600" dirty="0" smtClean="0"/>
              <a:t>Sisi-sisi tegaknya berupa segitiga sama kaki</a:t>
            </a:r>
            <a:endParaRPr lang="en-US" sz="1600" dirty="0" smtClean="0"/>
          </a:p>
          <a:p>
            <a:pPr marL="342900" indent="-342900" algn="just">
              <a:buFontTx/>
              <a:buAutoNum type="arabicParenBoth"/>
            </a:pPr>
            <a:r>
              <a:rPr lang="en-US" sz="1600" dirty="0" err="1" smtClean="0"/>
              <a:t>Proyeksi</a:t>
            </a:r>
            <a:r>
              <a:rPr lang="en-US" sz="1600" dirty="0" smtClean="0"/>
              <a:t> </a:t>
            </a:r>
            <a:r>
              <a:rPr lang="en-US" sz="1600" dirty="0" err="1" smtClean="0"/>
              <a:t>titik</a:t>
            </a:r>
            <a:r>
              <a:rPr lang="en-US" sz="1600" dirty="0" smtClean="0"/>
              <a:t> </a:t>
            </a:r>
            <a:r>
              <a:rPr lang="en-US" sz="1600" dirty="0" err="1" smtClean="0"/>
              <a:t>puncaknya</a:t>
            </a:r>
            <a:r>
              <a:rPr lang="en-US" sz="1600" dirty="0" smtClean="0"/>
              <a:t> </a:t>
            </a:r>
            <a:r>
              <a:rPr lang="en-US" sz="1600" dirty="0" err="1" smtClean="0"/>
              <a:t>tepat</a:t>
            </a:r>
            <a:r>
              <a:rPr lang="en-US" sz="1600" dirty="0" smtClean="0"/>
              <a:t> </a:t>
            </a:r>
            <a:r>
              <a:rPr lang="en-US" sz="1600" dirty="0" err="1" smtClean="0"/>
              <a:t>pada</a:t>
            </a:r>
            <a:r>
              <a:rPr lang="en-US" sz="1600" dirty="0" smtClean="0"/>
              <a:t> </a:t>
            </a:r>
            <a:r>
              <a:rPr lang="en-US" sz="1600" dirty="0" err="1" smtClean="0"/>
              <a:t>titik</a:t>
            </a:r>
            <a:r>
              <a:rPr lang="en-US" sz="1600" dirty="0" smtClean="0"/>
              <a:t> </a:t>
            </a:r>
            <a:r>
              <a:rPr lang="en-US" sz="1600" dirty="0" err="1" smtClean="0"/>
              <a:t>pusat</a:t>
            </a:r>
            <a:r>
              <a:rPr lang="en-US" sz="1600" dirty="0" smtClean="0"/>
              <a:t> </a:t>
            </a:r>
            <a:r>
              <a:rPr lang="en-US" sz="1600" dirty="0" err="1" smtClean="0"/>
              <a:t>lingkaran</a:t>
            </a:r>
            <a:r>
              <a:rPr lang="en-US" sz="1600" dirty="0" smtClean="0"/>
              <a:t> </a:t>
            </a:r>
            <a:r>
              <a:rPr lang="en-US" sz="1600" dirty="0" err="1" smtClean="0"/>
              <a:t>luar</a:t>
            </a:r>
            <a:r>
              <a:rPr lang="en-US" sz="1600" dirty="0" smtClean="0"/>
              <a:t> </a:t>
            </a:r>
            <a:r>
              <a:rPr lang="en-US" sz="1600" dirty="0" err="1" smtClean="0"/>
              <a:t>segi</a:t>
            </a:r>
            <a:r>
              <a:rPr lang="en-US" sz="1600" dirty="0" smtClean="0"/>
              <a:t> </a:t>
            </a:r>
            <a:r>
              <a:rPr lang="en-US" sz="1600" dirty="0" err="1" smtClean="0"/>
              <a:t>banyak</a:t>
            </a:r>
            <a:r>
              <a:rPr lang="en-US" sz="1600" dirty="0" smtClean="0"/>
              <a:t>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071552"/>
            <a:ext cx="1171575" cy="1466850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612755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785786" y="571486"/>
            <a:ext cx="7572428" cy="3286148"/>
            <a:chOff x="714348" y="928676"/>
            <a:chExt cx="7572428" cy="3286148"/>
          </a:xfrm>
        </p:grpSpPr>
        <p:sp>
          <p:nvSpPr>
            <p:cNvPr id="4" name="Rounded Rectangle 3"/>
            <p:cNvSpPr/>
            <p:nvPr/>
          </p:nvSpPr>
          <p:spPr>
            <a:xfrm>
              <a:off x="714348" y="1214428"/>
              <a:ext cx="7572428" cy="3000396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Oval 4"/>
            <p:cNvSpPr/>
            <p:nvPr/>
          </p:nvSpPr>
          <p:spPr>
            <a:xfrm>
              <a:off x="1214414" y="928676"/>
              <a:ext cx="2143140" cy="642942"/>
            </a:xfrm>
            <a:prstGeom prst="ellipse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err="1" smtClean="0"/>
                <a:t>Rumus</a:t>
              </a:r>
              <a:r>
                <a:rPr lang="en-US" b="1" dirty="0" smtClean="0"/>
                <a:t> Euler</a:t>
              </a:r>
              <a:endParaRPr lang="en-US" b="1" dirty="0"/>
            </a:p>
          </p:txBody>
        </p:sp>
      </p:grpSp>
      <p:sp>
        <p:nvSpPr>
          <p:cNvPr id="6" name="Rectangle 5"/>
          <p:cNvSpPr/>
          <p:nvPr/>
        </p:nvSpPr>
        <p:spPr>
          <a:xfrm>
            <a:off x="1285852" y="1334996"/>
            <a:ext cx="664373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 algn="just"/>
            <a:r>
              <a:rPr lang="en-US" sz="1600" dirty="0" err="1" smtClean="0"/>
              <a:t>Secara</a:t>
            </a:r>
            <a:r>
              <a:rPr lang="en-US" sz="1600" dirty="0" smtClean="0"/>
              <a:t> </a:t>
            </a:r>
            <a:r>
              <a:rPr lang="en-US" sz="1600" dirty="0" err="1" smtClean="0"/>
              <a:t>umum</a:t>
            </a:r>
            <a:r>
              <a:rPr lang="en-US" sz="1600" dirty="0" smtClean="0"/>
              <a:t>, </a:t>
            </a:r>
            <a:r>
              <a:rPr lang="en-US" sz="1600" dirty="0" err="1" smtClean="0"/>
              <a:t>hubungan</a:t>
            </a:r>
            <a:r>
              <a:rPr lang="en-US" sz="1600" dirty="0" smtClean="0"/>
              <a:t> </a:t>
            </a:r>
            <a:r>
              <a:rPr lang="en-US" sz="1600" dirty="0" err="1" smtClean="0"/>
              <a:t>antara</a:t>
            </a:r>
            <a:r>
              <a:rPr lang="en-US" sz="1600" dirty="0" smtClean="0"/>
              <a:t> </a:t>
            </a:r>
            <a:r>
              <a:rPr lang="en-US" sz="1600" dirty="0" err="1" smtClean="0"/>
              <a:t>banyaknya</a:t>
            </a:r>
            <a:r>
              <a:rPr lang="en-US" sz="1600" dirty="0" smtClean="0"/>
              <a:t> </a:t>
            </a:r>
            <a:r>
              <a:rPr lang="en-US" sz="1600" dirty="0" err="1" smtClean="0"/>
              <a:t>sisi</a:t>
            </a:r>
            <a:r>
              <a:rPr lang="en-US" sz="1600" dirty="0" smtClean="0"/>
              <a:t>, </a:t>
            </a:r>
            <a:r>
              <a:rPr lang="en-US" sz="1600" dirty="0" err="1" smtClean="0"/>
              <a:t>titik</a:t>
            </a:r>
            <a:r>
              <a:rPr lang="en-US" sz="1600" dirty="0" smtClean="0"/>
              <a:t> </a:t>
            </a:r>
            <a:r>
              <a:rPr lang="en-US" sz="1600" dirty="0" err="1" smtClean="0"/>
              <a:t>sudut</a:t>
            </a:r>
            <a:r>
              <a:rPr lang="en-US" sz="1600" dirty="0" smtClean="0"/>
              <a:t>, </a:t>
            </a:r>
            <a:r>
              <a:rPr lang="en-US" sz="1600" dirty="0" err="1" smtClean="0"/>
              <a:t>dan</a:t>
            </a:r>
            <a:r>
              <a:rPr lang="en-US" sz="1600" dirty="0" smtClean="0"/>
              <a:t> </a:t>
            </a:r>
            <a:r>
              <a:rPr lang="en-US" sz="1600" dirty="0" err="1" smtClean="0"/>
              <a:t>rusuk</a:t>
            </a:r>
            <a:r>
              <a:rPr lang="en-US" sz="1600" dirty="0" smtClean="0"/>
              <a:t> </a:t>
            </a:r>
            <a:r>
              <a:rPr lang="en-US" sz="1600" dirty="0" err="1" smtClean="0"/>
              <a:t>adalah</a:t>
            </a:r>
            <a:r>
              <a:rPr lang="en-US" sz="1600" dirty="0" smtClean="0"/>
              <a:t> </a:t>
            </a:r>
            <a:r>
              <a:rPr lang="en-US" sz="1600" dirty="0" err="1" smtClean="0"/>
              <a:t>berlaku</a:t>
            </a:r>
            <a:r>
              <a:rPr lang="en-US" sz="1600" dirty="0" smtClean="0"/>
              <a:t> </a:t>
            </a:r>
            <a:r>
              <a:rPr lang="en-US" sz="1600" dirty="0" err="1" smtClean="0"/>
              <a:t>rumus</a:t>
            </a:r>
            <a:r>
              <a:rPr lang="en-US" sz="1600" dirty="0" smtClean="0"/>
              <a:t> </a:t>
            </a:r>
            <a:r>
              <a:rPr lang="en-US" sz="1600" dirty="0" err="1" smtClean="0"/>
              <a:t>berikut</a:t>
            </a:r>
            <a:r>
              <a:rPr lang="en-US" sz="1600" dirty="0" smtClean="0"/>
              <a:t>. </a:t>
            </a:r>
          </a:p>
          <a:p>
            <a:pPr indent="361950" algn="just"/>
            <a:endParaRPr lang="en-US" sz="1600" dirty="0" smtClean="0"/>
          </a:p>
          <a:p>
            <a:pPr indent="361950" algn="just"/>
            <a:endParaRPr lang="en-US" sz="1600" dirty="0" smtClean="0"/>
          </a:p>
          <a:p>
            <a:pPr indent="361950" algn="just"/>
            <a:endParaRPr lang="en-US" sz="1600" dirty="0" smtClean="0"/>
          </a:p>
          <a:p>
            <a:pPr indent="361950" algn="just"/>
            <a:endParaRPr lang="en-US" sz="1600" dirty="0" smtClean="0"/>
          </a:p>
          <a:p>
            <a:pPr indent="361950" algn="just"/>
            <a:endParaRPr lang="en-US" sz="1600" dirty="0" smtClean="0"/>
          </a:p>
          <a:p>
            <a:pPr indent="361950" algn="just"/>
            <a:r>
              <a:rPr lang="en-US" sz="1600" dirty="0" err="1" smtClean="0"/>
              <a:t>Rumus</a:t>
            </a:r>
            <a:r>
              <a:rPr lang="en-US" sz="1600" dirty="0" smtClean="0"/>
              <a:t> Euler </a:t>
            </a:r>
            <a:r>
              <a:rPr lang="en-US" sz="1600" dirty="0" err="1" smtClean="0"/>
              <a:t>berlaku</a:t>
            </a:r>
            <a:r>
              <a:rPr lang="en-US" sz="1600" dirty="0" smtClean="0"/>
              <a:t> </a:t>
            </a:r>
            <a:r>
              <a:rPr lang="en-US" sz="1600" dirty="0" err="1" smtClean="0"/>
              <a:t>untuk</a:t>
            </a:r>
            <a:r>
              <a:rPr lang="en-US" sz="1600" dirty="0" smtClean="0"/>
              <a:t> </a:t>
            </a:r>
            <a:r>
              <a:rPr lang="en-US" sz="1600" dirty="0" err="1" smtClean="0"/>
              <a:t>relasi</a:t>
            </a:r>
            <a:r>
              <a:rPr lang="en-US" sz="1600" dirty="0" smtClean="0"/>
              <a:t> </a:t>
            </a:r>
            <a:r>
              <a:rPr lang="en-US" sz="1600" dirty="0" err="1" smtClean="0"/>
              <a:t>antara</a:t>
            </a:r>
            <a:r>
              <a:rPr lang="en-US" sz="1600" dirty="0" smtClean="0"/>
              <a:t> </a:t>
            </a:r>
            <a:r>
              <a:rPr lang="en-US" sz="1600" dirty="0" err="1" smtClean="0"/>
              <a:t>banyaknya</a:t>
            </a:r>
            <a:r>
              <a:rPr lang="en-US" sz="1600" dirty="0" smtClean="0"/>
              <a:t> </a:t>
            </a:r>
            <a:r>
              <a:rPr lang="en-US" sz="1600" dirty="0" err="1" smtClean="0"/>
              <a:t>sisi</a:t>
            </a:r>
            <a:r>
              <a:rPr lang="en-US" sz="1600" dirty="0" smtClean="0"/>
              <a:t>, </a:t>
            </a:r>
            <a:r>
              <a:rPr lang="en-US" sz="1600" dirty="0" err="1" smtClean="0"/>
              <a:t>titik</a:t>
            </a:r>
            <a:r>
              <a:rPr lang="en-US" sz="1600" dirty="0" smtClean="0"/>
              <a:t> </a:t>
            </a:r>
            <a:r>
              <a:rPr lang="en-US" sz="1600" dirty="0" err="1" smtClean="0"/>
              <a:t>sudut</a:t>
            </a:r>
            <a:r>
              <a:rPr lang="en-US" sz="1600" dirty="0" smtClean="0"/>
              <a:t>, </a:t>
            </a:r>
            <a:r>
              <a:rPr lang="en-US" sz="1600" dirty="0" err="1" smtClean="0"/>
              <a:t>dan</a:t>
            </a:r>
            <a:r>
              <a:rPr lang="en-US" sz="1600" dirty="0" smtClean="0"/>
              <a:t> </a:t>
            </a:r>
            <a:r>
              <a:rPr lang="en-US" sz="1600" dirty="0" err="1" smtClean="0"/>
              <a:t>rusuk</a:t>
            </a:r>
            <a:r>
              <a:rPr lang="en-US" sz="1600" dirty="0" smtClean="0"/>
              <a:t> </a:t>
            </a:r>
            <a:r>
              <a:rPr lang="en-US" sz="1600" dirty="0" err="1" smtClean="0"/>
              <a:t>pada</a:t>
            </a:r>
            <a:r>
              <a:rPr lang="en-US" sz="1600" dirty="0" smtClean="0"/>
              <a:t> </a:t>
            </a:r>
            <a:r>
              <a:rPr lang="en-US" sz="1600" dirty="0" err="1" smtClean="0"/>
              <a:t>bangun-bangun</a:t>
            </a:r>
            <a:r>
              <a:rPr lang="en-US" sz="1600" dirty="0" smtClean="0"/>
              <a:t> </a:t>
            </a:r>
            <a:r>
              <a:rPr lang="en-US" sz="1600" dirty="0" err="1" smtClean="0"/>
              <a:t>ruang</a:t>
            </a:r>
            <a:r>
              <a:rPr lang="en-US" sz="1600" dirty="0" smtClean="0"/>
              <a:t> </a:t>
            </a:r>
            <a:r>
              <a:rPr lang="en-US" sz="1600" dirty="0" err="1" smtClean="0"/>
              <a:t>sisi</a:t>
            </a:r>
            <a:r>
              <a:rPr lang="en-US" sz="1600" dirty="0" smtClean="0"/>
              <a:t> </a:t>
            </a:r>
            <a:r>
              <a:rPr lang="en-US" sz="1600" dirty="0" err="1" smtClean="0"/>
              <a:t>datar</a:t>
            </a:r>
            <a:r>
              <a:rPr lang="en-US" sz="1600" dirty="0" smtClean="0"/>
              <a:t> (</a:t>
            </a:r>
            <a:r>
              <a:rPr lang="en-US" sz="1600" dirty="0" err="1" smtClean="0"/>
              <a:t>nonlengkung</a:t>
            </a:r>
            <a:r>
              <a:rPr lang="en-US" sz="1600" dirty="0" smtClean="0"/>
              <a:t>).</a:t>
            </a:r>
            <a:endParaRPr lang="en-US" sz="16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19475" y="2000246"/>
            <a:ext cx="2305050" cy="933450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620786" y="57387"/>
            <a:ext cx="7837414" cy="3728810"/>
            <a:chOff x="982980" y="1512838"/>
            <a:chExt cx="10088880" cy="4165808"/>
          </a:xfrm>
        </p:grpSpPr>
        <p:sp>
          <p:nvSpPr>
            <p:cNvPr id="7" name="Rectangle 6"/>
            <p:cNvSpPr/>
            <p:nvPr/>
          </p:nvSpPr>
          <p:spPr>
            <a:xfrm>
              <a:off x="982980" y="2233580"/>
              <a:ext cx="10088880" cy="3445066"/>
            </a:xfrm>
            <a:prstGeom prst="rect">
              <a:avLst/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3" descr="C:\Users\P1873\Documents\ESPS Biologi SMA\exclamation-mark-350198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958" t="10204" r="33364" b="36879"/>
            <a:stretch/>
          </p:blipFill>
          <p:spPr bwMode="auto">
            <a:xfrm rot="1118417">
              <a:off x="10551214" y="1512838"/>
              <a:ext cx="459686" cy="14414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Rectangle 8"/>
            <p:cNvSpPr/>
            <p:nvPr/>
          </p:nvSpPr>
          <p:spPr>
            <a:xfrm>
              <a:off x="7364254" y="1677710"/>
              <a:ext cx="3173671" cy="5771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2900" b="1" dirty="0" err="1">
                  <a:solidFill>
                    <a:srgbClr val="0070C0"/>
                  </a:solidFill>
                  <a:latin typeface="Colonna MT" panose="04020805060202030203" pitchFamily="82" charset="0"/>
                </a:rPr>
                <a:t>Contoh</a:t>
              </a:r>
              <a:r>
                <a:rPr lang="en-US" sz="2900" b="1" dirty="0">
                  <a:solidFill>
                    <a:srgbClr val="0070C0"/>
                  </a:solidFill>
                  <a:latin typeface="Colonna MT" panose="04020805060202030203" pitchFamily="82" charset="0"/>
                </a:rPr>
                <a:t> </a:t>
              </a:r>
              <a:r>
                <a:rPr lang="en-US" sz="2900" b="1" dirty="0" err="1">
                  <a:solidFill>
                    <a:srgbClr val="0070C0"/>
                  </a:solidFill>
                  <a:latin typeface="Colonna MT" panose="04020805060202030203" pitchFamily="82" charset="0"/>
                </a:rPr>
                <a:t>Soal</a:t>
              </a:r>
              <a:endParaRPr lang="en-US" sz="2900" b="1" dirty="0">
                <a:solidFill>
                  <a:srgbClr val="0070C0"/>
                </a:solidFill>
                <a:latin typeface="Colonna MT" panose="04020805060202030203" pitchFamily="82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790245" y="3806024"/>
            <a:ext cx="4048955" cy="823126"/>
            <a:chOff x="5018845" y="3806024"/>
            <a:chExt cx="4048955" cy="823126"/>
          </a:xfrm>
        </p:grpSpPr>
        <p:grpSp>
          <p:nvGrpSpPr>
            <p:cNvPr id="12" name="Group 11"/>
            <p:cNvGrpSpPr/>
            <p:nvPr/>
          </p:nvGrpSpPr>
          <p:grpSpPr>
            <a:xfrm>
              <a:off x="5045349" y="3943350"/>
              <a:ext cx="4022451" cy="685800"/>
              <a:chOff x="5045349" y="3943350"/>
              <a:chExt cx="4022451" cy="685800"/>
            </a:xfrm>
          </p:grpSpPr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45349" y="3943350"/>
                <a:ext cx="4022451" cy="685800"/>
              </a:xfrm>
              <a:prstGeom prst="rect">
                <a:avLst/>
              </a:prstGeom>
            </p:spPr>
          </p:pic>
          <p:sp>
            <p:nvSpPr>
              <p:cNvPr id="16" name="Rectangle 15"/>
              <p:cNvSpPr/>
              <p:nvPr/>
            </p:nvSpPr>
            <p:spPr>
              <a:xfrm>
                <a:off x="5336664" y="4063484"/>
                <a:ext cx="3611246" cy="35394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id-ID" sz="1700" b="1" dirty="0">
                    <a:solidFill>
                      <a:schemeClr val="bg1"/>
                    </a:solidFill>
                  </a:rPr>
                  <a:t>Kerjakan Latihan </a:t>
                </a:r>
                <a:r>
                  <a:rPr lang="en-US" sz="1700" b="1" dirty="0" smtClean="0">
                    <a:solidFill>
                      <a:schemeClr val="bg1"/>
                    </a:solidFill>
                  </a:rPr>
                  <a:t>1 </a:t>
                </a:r>
                <a:r>
                  <a:rPr lang="id-ID" sz="1700" b="1" dirty="0">
                    <a:solidFill>
                      <a:schemeClr val="bg1"/>
                    </a:solidFill>
                  </a:rPr>
                  <a:t>halaman </a:t>
                </a:r>
                <a:r>
                  <a:rPr lang="en-US" sz="1700" b="1" dirty="0" smtClean="0">
                    <a:solidFill>
                      <a:schemeClr val="bg1"/>
                    </a:solidFill>
                  </a:rPr>
                  <a:t>248</a:t>
                </a:r>
                <a:r>
                  <a:rPr lang="id-ID" sz="1700" b="1" dirty="0" smtClean="0">
                    <a:solidFill>
                      <a:schemeClr val="bg1"/>
                    </a:solidFill>
                  </a:rPr>
                  <a:t> </a:t>
                </a:r>
                <a:r>
                  <a:rPr lang="id-ID" sz="1700" b="1" dirty="0">
                    <a:solidFill>
                      <a:schemeClr val="bg1"/>
                    </a:solidFill>
                  </a:rPr>
                  <a:t>–</a:t>
                </a:r>
                <a:r>
                  <a:rPr lang="en-US" sz="1700" b="1" dirty="0">
                    <a:solidFill>
                      <a:schemeClr val="bg1"/>
                    </a:solidFill>
                  </a:rPr>
                  <a:t> </a:t>
                </a:r>
                <a:r>
                  <a:rPr lang="en-US" sz="1700" b="1" dirty="0" smtClean="0">
                    <a:solidFill>
                      <a:schemeClr val="bg1"/>
                    </a:solidFill>
                  </a:rPr>
                  <a:t>249</a:t>
                </a:r>
                <a:endParaRPr lang="id-ID" sz="1700" b="1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8845" y="3806024"/>
              <a:ext cx="402835" cy="658100"/>
            </a:xfrm>
            <a:prstGeom prst="rect">
              <a:avLst/>
            </a:prstGeom>
          </p:spPr>
        </p:pic>
      </p:grpSp>
      <p:sp>
        <p:nvSpPr>
          <p:cNvPr id="17" name="Rectangle 16"/>
          <p:cNvSpPr/>
          <p:nvPr/>
        </p:nvSpPr>
        <p:spPr>
          <a:xfrm>
            <a:off x="642910" y="714362"/>
            <a:ext cx="7143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dirty="0" err="1" smtClean="0"/>
              <a:t>Jawablah</a:t>
            </a:r>
            <a:r>
              <a:rPr lang="en-US" sz="1600" dirty="0" smtClean="0"/>
              <a:t> </a:t>
            </a:r>
            <a:r>
              <a:rPr lang="en-US" sz="1600" dirty="0" err="1" smtClean="0"/>
              <a:t>pertanyaan</a:t>
            </a:r>
            <a:r>
              <a:rPr lang="en-US" sz="1600" dirty="0" smtClean="0"/>
              <a:t> </a:t>
            </a:r>
            <a:r>
              <a:rPr lang="en-US" sz="1600" dirty="0" err="1" smtClean="0"/>
              <a:t>berikut</a:t>
            </a:r>
            <a:r>
              <a:rPr lang="en-US" sz="1600" dirty="0" smtClean="0"/>
              <a:t> </a:t>
            </a:r>
            <a:r>
              <a:rPr lang="en-US" sz="1600" dirty="0" err="1" smtClean="0"/>
              <a:t>untuk</a:t>
            </a:r>
            <a:r>
              <a:rPr lang="en-US" sz="1600" dirty="0" smtClean="0"/>
              <a:t> </a:t>
            </a:r>
            <a:r>
              <a:rPr lang="en-US" sz="1600" dirty="0" err="1" smtClean="0"/>
              <a:t>bangun</a:t>
            </a:r>
            <a:r>
              <a:rPr lang="en-US" sz="1600" dirty="0" smtClean="0"/>
              <a:t> </a:t>
            </a:r>
            <a:r>
              <a:rPr lang="en-US" sz="1600" dirty="0" err="1" smtClean="0"/>
              <a:t>datar</a:t>
            </a:r>
            <a:r>
              <a:rPr lang="en-US" sz="1600" dirty="0" smtClean="0"/>
              <a:t> </a:t>
            </a:r>
            <a:r>
              <a:rPr lang="en-US" sz="1600" dirty="0" err="1" smtClean="0"/>
              <a:t>prisma</a:t>
            </a:r>
            <a:r>
              <a:rPr lang="en-US" sz="1600" dirty="0" smtClean="0"/>
              <a:t> segi-8 </a:t>
            </a:r>
            <a:r>
              <a:rPr lang="en-US" sz="1600" dirty="0" err="1" smtClean="0"/>
              <a:t>beraturan</a:t>
            </a:r>
            <a:r>
              <a:rPr lang="en-US" sz="1600" dirty="0" smtClean="0"/>
              <a:t>.</a:t>
            </a:r>
          </a:p>
          <a:p>
            <a:pPr marL="342900" indent="-342900" algn="just">
              <a:buAutoNum type="alphaLcPeriod"/>
            </a:pPr>
            <a:r>
              <a:rPr lang="en-US" sz="1600" dirty="0" err="1" smtClean="0"/>
              <a:t>Apakah</a:t>
            </a:r>
            <a:r>
              <a:rPr lang="en-US" sz="1600" dirty="0" smtClean="0"/>
              <a:t> </a:t>
            </a:r>
            <a:r>
              <a:rPr lang="en-US" sz="1600" dirty="0" err="1" smtClean="0"/>
              <a:t>bentuk</a:t>
            </a:r>
            <a:r>
              <a:rPr lang="en-US" sz="1600" dirty="0" smtClean="0"/>
              <a:t> </a:t>
            </a:r>
            <a:r>
              <a:rPr lang="en-US" sz="1600" dirty="0" err="1" smtClean="0"/>
              <a:t>sisi</a:t>
            </a:r>
            <a:r>
              <a:rPr lang="en-US" sz="1600" dirty="0" smtClean="0"/>
              <a:t> alas </a:t>
            </a:r>
            <a:r>
              <a:rPr lang="en-US" sz="1600" dirty="0" err="1" smtClean="0"/>
              <a:t>dan</a:t>
            </a:r>
            <a:r>
              <a:rPr lang="en-US" sz="1600" dirty="0" smtClean="0"/>
              <a:t> </a:t>
            </a:r>
            <a:r>
              <a:rPr lang="en-US" sz="1600" dirty="0" err="1" smtClean="0"/>
              <a:t>sisi</a:t>
            </a:r>
            <a:r>
              <a:rPr lang="en-US" sz="1600" dirty="0" smtClean="0"/>
              <a:t> </a:t>
            </a:r>
            <a:r>
              <a:rPr lang="en-US" sz="1600" dirty="0" err="1" smtClean="0"/>
              <a:t>atasnya</a:t>
            </a:r>
            <a:r>
              <a:rPr lang="en-US" sz="1600" dirty="0" smtClean="0"/>
              <a:t>?</a:t>
            </a:r>
          </a:p>
          <a:p>
            <a:pPr marL="342900" indent="-342900" algn="just">
              <a:buAutoNum type="alphaLcPeriod"/>
            </a:pPr>
            <a:r>
              <a:rPr lang="en-US" sz="1600" dirty="0" err="1" smtClean="0"/>
              <a:t>Apakah</a:t>
            </a:r>
            <a:r>
              <a:rPr lang="en-US" sz="1600" dirty="0" smtClean="0"/>
              <a:t> </a:t>
            </a:r>
            <a:r>
              <a:rPr lang="en-US" sz="1600" dirty="0" err="1" smtClean="0"/>
              <a:t>bentuk</a:t>
            </a:r>
            <a:r>
              <a:rPr lang="en-US" sz="1600" dirty="0" smtClean="0"/>
              <a:t> </a:t>
            </a:r>
            <a:r>
              <a:rPr lang="en-US" sz="1600" dirty="0" err="1" smtClean="0"/>
              <a:t>sisi-sisi</a:t>
            </a:r>
            <a:r>
              <a:rPr lang="en-US" sz="1600" dirty="0" smtClean="0"/>
              <a:t> </a:t>
            </a:r>
            <a:r>
              <a:rPr lang="en-US" sz="1600" dirty="0" err="1" smtClean="0"/>
              <a:t>tegaknya</a:t>
            </a:r>
            <a:r>
              <a:rPr lang="en-US" sz="1600" dirty="0" smtClean="0"/>
              <a:t>?</a:t>
            </a:r>
          </a:p>
          <a:p>
            <a:pPr marL="342900" indent="-342900" algn="just">
              <a:buAutoNum type="alphaLcPeriod"/>
            </a:pPr>
            <a:r>
              <a:rPr lang="en-US" sz="1600" dirty="0" err="1" smtClean="0"/>
              <a:t>Berapakah</a:t>
            </a:r>
            <a:r>
              <a:rPr lang="en-US" sz="1600" dirty="0" smtClean="0"/>
              <a:t> </a:t>
            </a:r>
            <a:r>
              <a:rPr lang="en-US" sz="1600" dirty="0" err="1" smtClean="0"/>
              <a:t>banyak</a:t>
            </a:r>
            <a:r>
              <a:rPr lang="en-US" sz="1600" dirty="0" smtClean="0"/>
              <a:t> </a:t>
            </a:r>
            <a:r>
              <a:rPr lang="en-US" sz="1600" dirty="0" err="1" smtClean="0"/>
              <a:t>sisi</a:t>
            </a:r>
            <a:r>
              <a:rPr lang="en-US" sz="1600" dirty="0" smtClean="0"/>
              <a:t>, </a:t>
            </a:r>
            <a:r>
              <a:rPr lang="en-US" sz="1600" dirty="0" err="1" smtClean="0"/>
              <a:t>rusuk</a:t>
            </a:r>
            <a:r>
              <a:rPr lang="en-US" sz="1600" dirty="0" smtClean="0"/>
              <a:t>, </a:t>
            </a:r>
            <a:r>
              <a:rPr lang="en-US" sz="1600" dirty="0" err="1" smtClean="0"/>
              <a:t>dan</a:t>
            </a:r>
            <a:r>
              <a:rPr lang="en-US" sz="1600" dirty="0" smtClean="0"/>
              <a:t> </a:t>
            </a:r>
            <a:r>
              <a:rPr lang="en-US" sz="1600" dirty="0" err="1" smtClean="0"/>
              <a:t>titik</a:t>
            </a:r>
            <a:r>
              <a:rPr lang="en-US" sz="1600" dirty="0" smtClean="0"/>
              <a:t> </a:t>
            </a:r>
            <a:r>
              <a:rPr lang="en-US" sz="1600" dirty="0" err="1" smtClean="0"/>
              <a:t>sudutnya</a:t>
            </a:r>
            <a:r>
              <a:rPr lang="en-US" sz="1600" dirty="0" smtClean="0"/>
              <a:t>?</a:t>
            </a:r>
            <a:endParaRPr lang="en-US" sz="1600" dirty="0"/>
          </a:p>
        </p:txBody>
      </p:sp>
      <p:sp>
        <p:nvSpPr>
          <p:cNvPr id="25" name="Rectangle 24"/>
          <p:cNvSpPr/>
          <p:nvPr/>
        </p:nvSpPr>
        <p:spPr>
          <a:xfrm>
            <a:off x="571472" y="1866969"/>
            <a:ext cx="764386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b="1" dirty="0" err="1" smtClean="0"/>
              <a:t>Jawab</a:t>
            </a:r>
            <a:r>
              <a:rPr lang="en-US" sz="1600" b="1" dirty="0" smtClean="0"/>
              <a:t>:</a:t>
            </a:r>
          </a:p>
          <a:p>
            <a:pPr marL="342900" indent="-342900" algn="just">
              <a:buAutoNum type="alphaLcPeriod"/>
            </a:pPr>
            <a:r>
              <a:rPr lang="en-US" sz="1600" dirty="0" err="1" smtClean="0"/>
              <a:t>Bentuk</a:t>
            </a:r>
            <a:r>
              <a:rPr lang="en-US" sz="1600" dirty="0" smtClean="0"/>
              <a:t> </a:t>
            </a:r>
            <a:r>
              <a:rPr lang="en-US" sz="1600" dirty="0" err="1" smtClean="0"/>
              <a:t>sisi</a:t>
            </a:r>
            <a:r>
              <a:rPr lang="en-US" sz="1600" dirty="0" smtClean="0"/>
              <a:t> alas </a:t>
            </a:r>
            <a:r>
              <a:rPr lang="en-US" sz="1600" dirty="0" err="1" smtClean="0"/>
              <a:t>dan</a:t>
            </a:r>
            <a:r>
              <a:rPr lang="en-US" sz="1600" dirty="0" smtClean="0"/>
              <a:t> </a:t>
            </a:r>
            <a:r>
              <a:rPr lang="en-US" sz="1600" dirty="0" err="1" smtClean="0"/>
              <a:t>atasnya</a:t>
            </a:r>
            <a:r>
              <a:rPr lang="en-US" sz="1600" dirty="0" smtClean="0"/>
              <a:t> </a:t>
            </a:r>
            <a:r>
              <a:rPr lang="en-US" sz="1600" dirty="0" err="1" smtClean="0"/>
              <a:t>berupa</a:t>
            </a:r>
            <a:r>
              <a:rPr lang="en-US" sz="1600" dirty="0" smtClean="0"/>
              <a:t> segi-8 </a:t>
            </a:r>
            <a:r>
              <a:rPr lang="en-US" sz="1600" dirty="0" err="1" smtClean="0"/>
              <a:t>beraturan</a:t>
            </a:r>
            <a:r>
              <a:rPr lang="en-US" sz="1600" dirty="0" smtClean="0"/>
              <a:t>.</a:t>
            </a:r>
          </a:p>
          <a:p>
            <a:pPr marL="342900" indent="-342900" algn="just">
              <a:buAutoNum type="alphaLcPeriod"/>
            </a:pPr>
            <a:r>
              <a:rPr lang="en-US" sz="1600" dirty="0" err="1" smtClean="0"/>
              <a:t>Bentuk</a:t>
            </a:r>
            <a:r>
              <a:rPr lang="en-US" sz="1600" dirty="0" smtClean="0"/>
              <a:t> </a:t>
            </a:r>
            <a:r>
              <a:rPr lang="en-US" sz="1600" dirty="0" err="1" smtClean="0"/>
              <a:t>sisi-sisi</a:t>
            </a:r>
            <a:r>
              <a:rPr lang="en-US" sz="1600" dirty="0" smtClean="0"/>
              <a:t> </a:t>
            </a:r>
            <a:r>
              <a:rPr lang="en-US" sz="1600" dirty="0" err="1" smtClean="0"/>
              <a:t>tegaknya</a:t>
            </a:r>
            <a:r>
              <a:rPr lang="en-US" sz="1600" dirty="0" smtClean="0"/>
              <a:t> </a:t>
            </a:r>
            <a:r>
              <a:rPr lang="en-US" sz="1600" dirty="0" err="1" smtClean="0"/>
              <a:t>adalah</a:t>
            </a:r>
            <a:r>
              <a:rPr lang="en-US" sz="1600" dirty="0" smtClean="0"/>
              <a:t> </a:t>
            </a:r>
            <a:r>
              <a:rPr lang="en-US" sz="1600" dirty="0" err="1" smtClean="0"/>
              <a:t>persegi</a:t>
            </a:r>
            <a:r>
              <a:rPr lang="en-US" sz="1600" dirty="0" smtClean="0"/>
              <a:t> </a:t>
            </a:r>
            <a:r>
              <a:rPr lang="en-US" sz="1600" dirty="0" err="1" smtClean="0"/>
              <a:t>panjang</a:t>
            </a:r>
            <a:r>
              <a:rPr lang="en-US" sz="1600" dirty="0" smtClean="0"/>
              <a:t>.</a:t>
            </a:r>
          </a:p>
          <a:p>
            <a:pPr marL="342900" indent="-342900" algn="just">
              <a:buAutoNum type="alphaLcPeriod"/>
            </a:pPr>
            <a:r>
              <a:rPr lang="en-US" sz="1600" i="1" dirty="0" err="1" smtClean="0"/>
              <a:t>Terapan</a:t>
            </a:r>
            <a:r>
              <a:rPr lang="en-US" sz="1600" i="1" dirty="0" smtClean="0"/>
              <a:t> </a:t>
            </a:r>
            <a:r>
              <a:rPr lang="en-US" sz="1600" i="1" dirty="0" err="1" smtClean="0"/>
              <a:t>rumus</a:t>
            </a:r>
            <a:r>
              <a:rPr lang="en-US" sz="1600" i="1" dirty="0" smtClean="0"/>
              <a:t> Euler</a:t>
            </a:r>
          </a:p>
          <a:p>
            <a:pPr marL="361950" algn="just"/>
            <a:r>
              <a:rPr lang="en-US" sz="1600" dirty="0" err="1" smtClean="0"/>
              <a:t>Banyak</a:t>
            </a:r>
            <a:r>
              <a:rPr lang="en-US" sz="1600" dirty="0" smtClean="0"/>
              <a:t> </a:t>
            </a:r>
            <a:r>
              <a:rPr lang="en-US" sz="1600" dirty="0" err="1" smtClean="0"/>
              <a:t>sisinya</a:t>
            </a:r>
            <a:r>
              <a:rPr lang="en-US" sz="1600" dirty="0" smtClean="0"/>
              <a:t> (</a:t>
            </a:r>
            <a:r>
              <a:rPr lang="en-US" sz="1600" i="1" dirty="0" smtClean="0"/>
              <a:t>S</a:t>
            </a:r>
            <a:r>
              <a:rPr lang="en-US" sz="1600" dirty="0" smtClean="0"/>
              <a:t>) = 10. </a:t>
            </a:r>
          </a:p>
          <a:p>
            <a:pPr marL="361950" algn="just"/>
            <a:r>
              <a:rPr lang="en-US" sz="1600" dirty="0" err="1" smtClean="0"/>
              <a:t>Banyak</a:t>
            </a:r>
            <a:r>
              <a:rPr lang="en-US" sz="1600" dirty="0" smtClean="0"/>
              <a:t> </a:t>
            </a:r>
            <a:r>
              <a:rPr lang="en-US" sz="1600" dirty="0" err="1" smtClean="0"/>
              <a:t>titik</a:t>
            </a:r>
            <a:r>
              <a:rPr lang="en-US" sz="1600" dirty="0" smtClean="0"/>
              <a:t> </a:t>
            </a:r>
            <a:r>
              <a:rPr lang="en-US" sz="1600" dirty="0" err="1" smtClean="0"/>
              <a:t>sudutnya</a:t>
            </a:r>
            <a:r>
              <a:rPr lang="en-US" sz="1600" dirty="0" smtClean="0"/>
              <a:t> (</a:t>
            </a:r>
            <a:r>
              <a:rPr lang="en-US" sz="1600" i="1" dirty="0" smtClean="0"/>
              <a:t>T</a:t>
            </a:r>
            <a:r>
              <a:rPr lang="en-US" sz="1600" dirty="0" smtClean="0"/>
              <a:t>) = 16 </a:t>
            </a:r>
          </a:p>
          <a:p>
            <a:pPr marL="361950" algn="just"/>
            <a:r>
              <a:rPr lang="en-US" sz="1600" dirty="0" smtClean="0"/>
              <a:t>S + T = 26 → </a:t>
            </a:r>
            <a:r>
              <a:rPr lang="en-US" sz="1600" dirty="0" err="1" smtClean="0"/>
              <a:t>banyak</a:t>
            </a:r>
            <a:r>
              <a:rPr lang="en-US" sz="1600" dirty="0" smtClean="0"/>
              <a:t> </a:t>
            </a:r>
            <a:r>
              <a:rPr lang="en-US" sz="1600" dirty="0" err="1" smtClean="0"/>
              <a:t>rusuknya</a:t>
            </a:r>
            <a:r>
              <a:rPr lang="en-US" sz="1600" dirty="0" smtClean="0"/>
              <a:t> (</a:t>
            </a:r>
            <a:r>
              <a:rPr lang="en-US" sz="1600" i="1" dirty="0" smtClean="0"/>
              <a:t>R</a:t>
            </a:r>
            <a:r>
              <a:rPr lang="en-US" sz="1600" dirty="0" smtClean="0"/>
              <a:t>) = (</a:t>
            </a:r>
            <a:r>
              <a:rPr lang="en-US" sz="1600" i="1" dirty="0" smtClean="0"/>
              <a:t>S</a:t>
            </a:r>
            <a:r>
              <a:rPr lang="en-US" sz="1600" dirty="0" smtClean="0"/>
              <a:t> + </a:t>
            </a:r>
            <a:r>
              <a:rPr lang="en-US" sz="1600" i="1" dirty="0" smtClean="0"/>
              <a:t>T</a:t>
            </a:r>
            <a:r>
              <a:rPr lang="en-US" sz="1600" dirty="0" smtClean="0"/>
              <a:t>) – 2 = 26 – 2 = 24.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8869103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116884" y="301493"/>
            <a:ext cx="7027116" cy="45689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68573" tIns="34286" rIns="68573" bIns="34286" rtlCol="0" anchor="ctr">
            <a:normAutofit fontScale="45000" lnSpcReduction="20000"/>
          </a:bodyPr>
          <a:lstStyle>
            <a:lvl1pPr algn="l" defTabSz="9336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/>
              <a:t>8.2 JARING-JARING KUBUS, BALOK, PRISMA, DAN LIMAS</a:t>
            </a:r>
            <a:endParaRPr lang="en-US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688628" y="849304"/>
            <a:ext cx="6455372" cy="42704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lIns="68573" tIns="34286" rIns="68573" bIns="34286" rtlCol="0" anchor="ctr">
            <a:noAutofit/>
          </a:bodyPr>
          <a:lstStyle>
            <a:lvl1pPr algn="l" defTabSz="9336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D" sz="1900" b="1" dirty="0">
                <a:solidFill>
                  <a:schemeClr val="accent5"/>
                </a:solidFill>
              </a:rPr>
              <a:t>A. </a:t>
            </a:r>
            <a:r>
              <a:rPr lang="en-US" sz="1900" b="1" dirty="0" err="1" smtClean="0">
                <a:solidFill>
                  <a:schemeClr val="accent5"/>
                </a:solidFill>
              </a:rPr>
              <a:t>Jaring-jaring</a:t>
            </a:r>
            <a:r>
              <a:rPr lang="en-US" sz="1900" b="1" dirty="0" smtClean="0">
                <a:solidFill>
                  <a:schemeClr val="accent5"/>
                </a:solidFill>
              </a:rPr>
              <a:t> </a:t>
            </a:r>
            <a:r>
              <a:rPr lang="en-US" sz="1900" b="1" dirty="0" err="1" smtClean="0">
                <a:solidFill>
                  <a:schemeClr val="accent5"/>
                </a:solidFill>
              </a:rPr>
              <a:t>Kubus</a:t>
            </a:r>
            <a:endParaRPr lang="en-US" sz="1900" b="1" dirty="0">
              <a:solidFill>
                <a:schemeClr val="accent5"/>
              </a:solidFill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1372484"/>
            <a:ext cx="2643206" cy="3270968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947971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688628" y="514350"/>
            <a:ext cx="6455372" cy="37996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lIns="68573" tIns="34286" rIns="68573" bIns="34286" rtlCol="0" anchor="ctr">
            <a:noAutofit/>
          </a:bodyPr>
          <a:lstStyle>
            <a:lvl1pPr algn="l" defTabSz="9336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sz="2100" b="1" dirty="0">
                <a:solidFill>
                  <a:schemeClr val="accent5"/>
                </a:solidFill>
              </a:rPr>
              <a:t>B</a:t>
            </a:r>
            <a:r>
              <a:rPr lang="en-ID" sz="2100" b="1" dirty="0">
                <a:solidFill>
                  <a:schemeClr val="accent5"/>
                </a:solidFill>
              </a:rPr>
              <a:t>. </a:t>
            </a:r>
            <a:r>
              <a:rPr lang="en-US" sz="2100" b="1" dirty="0" err="1" smtClean="0">
                <a:solidFill>
                  <a:schemeClr val="accent5"/>
                </a:solidFill>
              </a:rPr>
              <a:t>Jaring-jaring</a:t>
            </a:r>
            <a:r>
              <a:rPr lang="en-US" sz="2100" b="1" dirty="0" smtClean="0">
                <a:solidFill>
                  <a:schemeClr val="accent5"/>
                </a:solidFill>
              </a:rPr>
              <a:t> </a:t>
            </a:r>
            <a:r>
              <a:rPr lang="en-US" sz="2100" b="1" dirty="0" err="1" smtClean="0">
                <a:solidFill>
                  <a:schemeClr val="accent5"/>
                </a:solidFill>
              </a:rPr>
              <a:t>Balok</a:t>
            </a:r>
            <a:endParaRPr lang="en-US" sz="2100" b="1" dirty="0">
              <a:solidFill>
                <a:schemeClr val="accent5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95563" y="1152538"/>
            <a:ext cx="3952875" cy="3276600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612755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688628" y="514350"/>
            <a:ext cx="6455372" cy="37996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lIns="68573" tIns="34286" rIns="68573" bIns="34286" rtlCol="0" anchor="ctr">
            <a:noAutofit/>
          </a:bodyPr>
          <a:lstStyle>
            <a:lvl1pPr algn="l" defTabSz="9336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100" b="1" dirty="0" smtClean="0">
                <a:solidFill>
                  <a:schemeClr val="accent5"/>
                </a:solidFill>
              </a:rPr>
              <a:t>C</a:t>
            </a:r>
            <a:r>
              <a:rPr lang="en-ID" sz="2100" b="1" dirty="0" smtClean="0">
                <a:solidFill>
                  <a:schemeClr val="accent5"/>
                </a:solidFill>
              </a:rPr>
              <a:t>. </a:t>
            </a:r>
            <a:r>
              <a:rPr lang="en-US" sz="2100" b="1" dirty="0" err="1" smtClean="0">
                <a:solidFill>
                  <a:schemeClr val="accent5"/>
                </a:solidFill>
              </a:rPr>
              <a:t>Jaring-jaring</a:t>
            </a:r>
            <a:r>
              <a:rPr lang="en-US" sz="2100" b="1" dirty="0" smtClean="0">
                <a:solidFill>
                  <a:schemeClr val="accent5"/>
                </a:solidFill>
              </a:rPr>
              <a:t> </a:t>
            </a:r>
            <a:r>
              <a:rPr lang="en-US" sz="2100" b="1" dirty="0" err="1" smtClean="0">
                <a:solidFill>
                  <a:schemeClr val="accent5"/>
                </a:solidFill>
              </a:rPr>
              <a:t>Prisma</a:t>
            </a:r>
            <a:endParaRPr lang="en-US" sz="2100" b="1" dirty="0">
              <a:solidFill>
                <a:schemeClr val="accent5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14348" y="1071552"/>
            <a:ext cx="550072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 algn="just"/>
            <a:r>
              <a:rPr lang="en-US" sz="1600" dirty="0" err="1" smtClean="0"/>
              <a:t>Prisma</a:t>
            </a:r>
            <a:r>
              <a:rPr lang="en-US" sz="1600" dirty="0" smtClean="0"/>
              <a:t> </a:t>
            </a:r>
            <a:r>
              <a:rPr lang="en-US" sz="1600" dirty="0" err="1" smtClean="0"/>
              <a:t>terdiri</a:t>
            </a:r>
            <a:r>
              <a:rPr lang="en-US" sz="1600" dirty="0" smtClean="0"/>
              <a:t> </a:t>
            </a:r>
            <a:r>
              <a:rPr lang="en-US" sz="1600" dirty="0" err="1" smtClean="0"/>
              <a:t>atas</a:t>
            </a:r>
            <a:r>
              <a:rPr lang="en-US" sz="1600" dirty="0" smtClean="0"/>
              <a:t> </a:t>
            </a:r>
            <a:r>
              <a:rPr lang="en-US" sz="1600" dirty="0" err="1" smtClean="0"/>
              <a:t>prisma</a:t>
            </a:r>
            <a:r>
              <a:rPr lang="en-US" sz="1600" dirty="0" smtClean="0"/>
              <a:t> </a:t>
            </a:r>
            <a:r>
              <a:rPr lang="en-US" sz="1600" dirty="0" err="1" smtClean="0"/>
              <a:t>segi</a:t>
            </a:r>
            <a:r>
              <a:rPr lang="en-US" sz="1600" dirty="0" smtClean="0"/>
              <a:t> </a:t>
            </a:r>
            <a:r>
              <a:rPr lang="en-US" sz="1600" dirty="0" err="1" smtClean="0"/>
              <a:t>banyak</a:t>
            </a:r>
            <a:r>
              <a:rPr lang="en-US" sz="1600" dirty="0" smtClean="0"/>
              <a:t> </a:t>
            </a:r>
            <a:r>
              <a:rPr lang="en-US" sz="1600" dirty="0" err="1" smtClean="0"/>
              <a:t>beraturan</a:t>
            </a:r>
            <a:r>
              <a:rPr lang="en-US" sz="1600" dirty="0" smtClean="0"/>
              <a:t>, </a:t>
            </a:r>
            <a:r>
              <a:rPr lang="en-US" sz="1600" dirty="0" err="1" smtClean="0"/>
              <a:t>misalnya</a:t>
            </a:r>
            <a:r>
              <a:rPr lang="en-US" sz="1600" dirty="0" smtClean="0"/>
              <a:t> </a:t>
            </a:r>
            <a:r>
              <a:rPr lang="en-US" sz="1600" dirty="0" err="1" smtClean="0"/>
              <a:t>prisma</a:t>
            </a:r>
            <a:r>
              <a:rPr lang="en-US" sz="1600" dirty="0" smtClean="0"/>
              <a:t> segi-3, segi-4, segi-5, segi-6, </a:t>
            </a:r>
            <a:r>
              <a:rPr lang="en-US" sz="1600" dirty="0" err="1" smtClean="0"/>
              <a:t>dan</a:t>
            </a:r>
            <a:r>
              <a:rPr lang="en-US" sz="1600" dirty="0" smtClean="0"/>
              <a:t> </a:t>
            </a:r>
            <a:r>
              <a:rPr lang="en-US" sz="1600" dirty="0" err="1" smtClean="0"/>
              <a:t>seterusnya</a:t>
            </a:r>
            <a:r>
              <a:rPr lang="en-US" sz="1600" dirty="0" smtClean="0"/>
              <a:t>. </a:t>
            </a:r>
            <a:r>
              <a:rPr lang="en-US" sz="1600" dirty="0" err="1" smtClean="0"/>
              <a:t>Sebelum</a:t>
            </a:r>
            <a:r>
              <a:rPr lang="en-US" sz="1600" dirty="0" smtClean="0"/>
              <a:t> </a:t>
            </a:r>
            <a:r>
              <a:rPr lang="en-US" sz="1600" dirty="0" err="1" smtClean="0"/>
              <a:t>melukis</a:t>
            </a:r>
            <a:r>
              <a:rPr lang="en-US" sz="1600" dirty="0" smtClean="0"/>
              <a:t> </a:t>
            </a:r>
            <a:r>
              <a:rPr lang="en-US" sz="1600" dirty="0" err="1" smtClean="0"/>
              <a:t>jaring-jaring</a:t>
            </a:r>
            <a:r>
              <a:rPr lang="en-US" sz="1600" dirty="0" smtClean="0"/>
              <a:t> </a:t>
            </a:r>
            <a:r>
              <a:rPr lang="en-US" sz="1600" dirty="0" err="1" smtClean="0"/>
              <a:t>prisma</a:t>
            </a:r>
            <a:r>
              <a:rPr lang="en-US" sz="1600" dirty="0" smtClean="0"/>
              <a:t> yang </a:t>
            </a:r>
            <a:r>
              <a:rPr lang="en-US" sz="1600" dirty="0" err="1" smtClean="0"/>
              <a:t>melibatkan</a:t>
            </a:r>
            <a:r>
              <a:rPr lang="en-US" sz="1600" dirty="0" smtClean="0"/>
              <a:t> </a:t>
            </a:r>
            <a:r>
              <a:rPr lang="en-US" sz="1600" dirty="0" err="1" smtClean="0"/>
              <a:t>segi</a:t>
            </a:r>
            <a:r>
              <a:rPr lang="en-US" sz="1600" dirty="0" smtClean="0"/>
              <a:t> </a:t>
            </a:r>
            <a:r>
              <a:rPr lang="en-US" sz="1600" dirty="0" err="1" smtClean="0"/>
              <a:t>banyak</a:t>
            </a:r>
            <a:r>
              <a:rPr lang="en-US" sz="1600" dirty="0" smtClean="0"/>
              <a:t> </a:t>
            </a:r>
            <a:r>
              <a:rPr lang="en-US" sz="1600" dirty="0" err="1" smtClean="0"/>
              <a:t>beraturan</a:t>
            </a:r>
            <a:r>
              <a:rPr lang="en-US" sz="1600" dirty="0" smtClean="0"/>
              <a:t>, </a:t>
            </a:r>
            <a:r>
              <a:rPr lang="en-US" sz="1600" dirty="0" err="1" smtClean="0"/>
              <a:t>kita</a:t>
            </a:r>
            <a:r>
              <a:rPr lang="en-US" sz="1600" dirty="0" smtClean="0"/>
              <a:t> </a:t>
            </a:r>
            <a:r>
              <a:rPr lang="en-US" sz="1600" dirty="0" err="1" smtClean="0"/>
              <a:t>perlu</a:t>
            </a:r>
            <a:r>
              <a:rPr lang="en-US" sz="1600" dirty="0" smtClean="0"/>
              <a:t> </a:t>
            </a:r>
            <a:r>
              <a:rPr lang="en-US" sz="1600" dirty="0" err="1" smtClean="0"/>
              <a:t>mengetahui</a:t>
            </a:r>
            <a:r>
              <a:rPr lang="en-US" sz="1600" dirty="0" smtClean="0"/>
              <a:t> </a:t>
            </a:r>
            <a:r>
              <a:rPr lang="en-US" sz="1600" dirty="0" err="1" smtClean="0"/>
              <a:t>cara</a:t>
            </a:r>
            <a:r>
              <a:rPr lang="en-US" sz="1600" dirty="0" smtClean="0"/>
              <a:t> </a:t>
            </a:r>
            <a:r>
              <a:rPr lang="en-US" sz="1600" dirty="0" err="1" smtClean="0"/>
              <a:t>melukis</a:t>
            </a:r>
            <a:r>
              <a:rPr lang="en-US" sz="1600" dirty="0" smtClean="0"/>
              <a:t> </a:t>
            </a:r>
            <a:r>
              <a:rPr lang="en-US" sz="1600" dirty="0" err="1" smtClean="0"/>
              <a:t>segi</a:t>
            </a:r>
            <a:r>
              <a:rPr lang="en-US" sz="1600" dirty="0" smtClean="0"/>
              <a:t> </a:t>
            </a:r>
            <a:r>
              <a:rPr lang="en-US" sz="1600" dirty="0" err="1" smtClean="0"/>
              <a:t>banyak</a:t>
            </a:r>
            <a:r>
              <a:rPr lang="en-US" sz="1600" dirty="0" smtClean="0"/>
              <a:t> </a:t>
            </a:r>
            <a:r>
              <a:rPr lang="en-US" sz="1600" dirty="0" err="1" smtClean="0"/>
              <a:t>beraturan</a:t>
            </a:r>
            <a:r>
              <a:rPr lang="en-US" sz="1600" dirty="0" smtClean="0"/>
              <a:t>. </a:t>
            </a:r>
            <a:r>
              <a:rPr lang="en-US" sz="1600" dirty="0" err="1" smtClean="0"/>
              <a:t>Kamu</a:t>
            </a:r>
            <a:r>
              <a:rPr lang="en-US" sz="1600" dirty="0" smtClean="0"/>
              <a:t> </a:t>
            </a:r>
            <a:r>
              <a:rPr lang="en-US" sz="1600" dirty="0" err="1" smtClean="0"/>
              <a:t>dapat</a:t>
            </a:r>
            <a:r>
              <a:rPr lang="en-US" sz="1600" dirty="0" smtClean="0"/>
              <a:t> </a:t>
            </a:r>
            <a:r>
              <a:rPr lang="en-US" sz="1600" dirty="0" err="1" smtClean="0"/>
              <a:t>memindai</a:t>
            </a:r>
            <a:r>
              <a:rPr lang="en-US" sz="1600" dirty="0" smtClean="0"/>
              <a:t> QR Code </a:t>
            </a:r>
            <a:r>
              <a:rPr lang="en-US" sz="1600" dirty="0" err="1" smtClean="0"/>
              <a:t>di</a:t>
            </a:r>
            <a:r>
              <a:rPr lang="en-US" sz="1600" dirty="0" smtClean="0"/>
              <a:t> </a:t>
            </a:r>
            <a:r>
              <a:rPr lang="en-US" sz="1600" dirty="0" err="1" smtClean="0"/>
              <a:t>samping</a:t>
            </a:r>
            <a:r>
              <a:rPr lang="en-US" sz="1600" dirty="0" smtClean="0"/>
              <a:t> </a:t>
            </a:r>
            <a:r>
              <a:rPr lang="en-US" sz="1600" dirty="0" err="1" smtClean="0"/>
              <a:t>untuk</a:t>
            </a:r>
            <a:r>
              <a:rPr lang="en-US" sz="1600" dirty="0" smtClean="0"/>
              <a:t> </a:t>
            </a:r>
            <a:r>
              <a:rPr lang="en-US" sz="1600" dirty="0" err="1" smtClean="0"/>
              <a:t>mempelajarinya</a:t>
            </a:r>
            <a:r>
              <a:rPr lang="en-US" sz="1600" dirty="0" smtClean="0"/>
              <a:t>.</a:t>
            </a:r>
          </a:p>
          <a:p>
            <a:pPr indent="361950" algn="just"/>
            <a:r>
              <a:rPr lang="sv-SE" sz="1600" dirty="0" smtClean="0"/>
              <a:t>Untuk memahami cara melukis jaring-jaring prisma, kamu dapat memindai QR Code di bawah ini.</a:t>
            </a:r>
            <a:endParaRPr lang="en-US" sz="1600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81812" y="1357304"/>
            <a:ext cx="1390650" cy="1447800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8" name="Group 7"/>
          <p:cNvGrpSpPr/>
          <p:nvPr/>
        </p:nvGrpSpPr>
        <p:grpSpPr>
          <a:xfrm>
            <a:off x="4790245" y="3806024"/>
            <a:ext cx="4048955" cy="823126"/>
            <a:chOff x="5018845" y="3806024"/>
            <a:chExt cx="4048955" cy="823126"/>
          </a:xfrm>
        </p:grpSpPr>
        <p:grpSp>
          <p:nvGrpSpPr>
            <p:cNvPr id="9" name="Group 11"/>
            <p:cNvGrpSpPr/>
            <p:nvPr/>
          </p:nvGrpSpPr>
          <p:grpSpPr>
            <a:xfrm>
              <a:off x="5045349" y="3943350"/>
              <a:ext cx="4022451" cy="685800"/>
              <a:chOff x="5045349" y="3943350"/>
              <a:chExt cx="4022451" cy="685800"/>
            </a:xfrm>
          </p:grpSpPr>
          <p:pic>
            <p:nvPicPr>
              <p:cNvPr id="11" name="Picture 10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45349" y="3943350"/>
                <a:ext cx="4022451" cy="685800"/>
              </a:xfrm>
              <a:prstGeom prst="rect">
                <a:avLst/>
              </a:prstGeom>
            </p:spPr>
          </p:pic>
          <p:sp>
            <p:nvSpPr>
              <p:cNvPr id="12" name="Rectangle 11"/>
              <p:cNvSpPr/>
              <p:nvPr/>
            </p:nvSpPr>
            <p:spPr>
              <a:xfrm>
                <a:off x="5336664" y="4063484"/>
                <a:ext cx="3721853" cy="35394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id-ID" sz="1700" b="1" dirty="0">
                    <a:solidFill>
                      <a:schemeClr val="bg1"/>
                    </a:solidFill>
                  </a:rPr>
                  <a:t>Kerjakan Latihan </a:t>
                </a:r>
                <a:r>
                  <a:rPr lang="en-US" sz="1700" b="1" dirty="0" smtClean="0">
                    <a:solidFill>
                      <a:schemeClr val="bg1"/>
                    </a:solidFill>
                  </a:rPr>
                  <a:t>2 </a:t>
                </a:r>
                <a:r>
                  <a:rPr lang="id-ID" sz="1700" b="1" dirty="0">
                    <a:solidFill>
                      <a:schemeClr val="bg1"/>
                    </a:solidFill>
                  </a:rPr>
                  <a:t>halaman </a:t>
                </a:r>
                <a:r>
                  <a:rPr lang="en-US" sz="1700" b="1" dirty="0" smtClean="0">
                    <a:solidFill>
                      <a:schemeClr val="bg1"/>
                    </a:solidFill>
                  </a:rPr>
                  <a:t>252</a:t>
                </a:r>
                <a:r>
                  <a:rPr lang="id-ID" sz="1700" b="1" dirty="0" smtClean="0">
                    <a:solidFill>
                      <a:schemeClr val="bg1"/>
                    </a:solidFill>
                  </a:rPr>
                  <a:t> </a:t>
                </a:r>
                <a:r>
                  <a:rPr lang="id-ID" sz="1700" b="1" dirty="0">
                    <a:solidFill>
                      <a:schemeClr val="bg1"/>
                    </a:solidFill>
                  </a:rPr>
                  <a:t>–</a:t>
                </a:r>
                <a:r>
                  <a:rPr lang="en-US" sz="1700" b="1" dirty="0">
                    <a:solidFill>
                      <a:schemeClr val="bg1"/>
                    </a:solidFill>
                  </a:rPr>
                  <a:t> </a:t>
                </a:r>
                <a:r>
                  <a:rPr lang="en-US" sz="1700" b="1" dirty="0" smtClean="0">
                    <a:solidFill>
                      <a:schemeClr val="bg1"/>
                    </a:solidFill>
                  </a:rPr>
                  <a:t>253</a:t>
                </a:r>
                <a:endParaRPr lang="id-ID" sz="1700" b="1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8845" y="3806024"/>
              <a:ext cx="402835" cy="658100"/>
            </a:xfrm>
            <a:prstGeom prst="rect">
              <a:avLst/>
            </a:prstGeom>
          </p:spPr>
        </p:pic>
      </p:grp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00202" y="3190889"/>
            <a:ext cx="1371600" cy="1381125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612755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688628" y="514350"/>
            <a:ext cx="6455372" cy="37996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lIns="68573" tIns="34286" rIns="68573" bIns="34286" rtlCol="0" anchor="ctr">
            <a:noAutofit/>
          </a:bodyPr>
          <a:lstStyle>
            <a:lvl1pPr algn="l" defTabSz="9336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100" b="1" dirty="0" smtClean="0">
                <a:solidFill>
                  <a:schemeClr val="accent5"/>
                </a:solidFill>
              </a:rPr>
              <a:t>D. </a:t>
            </a:r>
            <a:r>
              <a:rPr lang="en-US" sz="2100" b="1" dirty="0" err="1" smtClean="0">
                <a:solidFill>
                  <a:schemeClr val="accent5"/>
                </a:solidFill>
              </a:rPr>
              <a:t>Jaring-jaring</a:t>
            </a:r>
            <a:r>
              <a:rPr lang="en-US" sz="2100" b="1" dirty="0" smtClean="0">
                <a:solidFill>
                  <a:schemeClr val="accent5"/>
                </a:solidFill>
              </a:rPr>
              <a:t> Limas </a:t>
            </a:r>
            <a:r>
              <a:rPr lang="en-US" sz="2100" b="1" dirty="0" err="1" smtClean="0">
                <a:solidFill>
                  <a:schemeClr val="accent5"/>
                </a:solidFill>
              </a:rPr>
              <a:t>Segi</a:t>
            </a:r>
            <a:r>
              <a:rPr lang="en-US" sz="2100" b="1" dirty="0" smtClean="0">
                <a:solidFill>
                  <a:schemeClr val="accent5"/>
                </a:solidFill>
              </a:rPr>
              <a:t>-</a:t>
            </a:r>
            <a:r>
              <a:rPr lang="en-US" sz="2100" b="1" i="1" dirty="0" smtClean="0">
                <a:solidFill>
                  <a:schemeClr val="accent5"/>
                </a:solidFill>
              </a:rPr>
              <a:t>n</a:t>
            </a:r>
            <a:endParaRPr lang="en-US" sz="2100" b="1" dirty="0">
              <a:solidFill>
                <a:schemeClr val="accent5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57620" y="2068295"/>
            <a:ext cx="42148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 algn="just"/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memahami</a:t>
            </a:r>
            <a:r>
              <a:rPr lang="en-US" dirty="0" smtClean="0"/>
              <a:t> </a:t>
            </a:r>
            <a:r>
              <a:rPr lang="en-US" dirty="0" err="1" smtClean="0"/>
              <a:t>cara</a:t>
            </a:r>
            <a:r>
              <a:rPr lang="en-US" dirty="0" smtClean="0"/>
              <a:t> </a:t>
            </a:r>
            <a:r>
              <a:rPr lang="en-US" dirty="0" err="1" smtClean="0"/>
              <a:t>melukis</a:t>
            </a:r>
            <a:r>
              <a:rPr lang="en-US" dirty="0" smtClean="0"/>
              <a:t> </a:t>
            </a:r>
            <a:r>
              <a:rPr lang="en-US" dirty="0" err="1" smtClean="0"/>
              <a:t>jaring-jaring</a:t>
            </a:r>
            <a:r>
              <a:rPr lang="en-US" dirty="0" smtClean="0"/>
              <a:t> </a:t>
            </a:r>
            <a:r>
              <a:rPr lang="en-US" dirty="0" err="1" smtClean="0"/>
              <a:t>limas</a:t>
            </a:r>
            <a:r>
              <a:rPr lang="en-US" dirty="0" smtClean="0"/>
              <a:t>, </a:t>
            </a:r>
            <a:r>
              <a:rPr lang="en-US" dirty="0" err="1" smtClean="0"/>
              <a:t>kamu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memindai</a:t>
            </a:r>
            <a:r>
              <a:rPr lang="en-US" dirty="0" smtClean="0"/>
              <a:t> QR Code di </a:t>
            </a:r>
            <a:r>
              <a:rPr lang="en-US" dirty="0" err="1" smtClean="0"/>
              <a:t>samping</a:t>
            </a:r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1857370"/>
            <a:ext cx="1190625" cy="1238250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6" name="Group 5"/>
          <p:cNvGrpSpPr/>
          <p:nvPr/>
        </p:nvGrpSpPr>
        <p:grpSpPr>
          <a:xfrm>
            <a:off x="4790245" y="3806024"/>
            <a:ext cx="4048955" cy="823126"/>
            <a:chOff x="5018845" y="3806024"/>
            <a:chExt cx="4048955" cy="823126"/>
          </a:xfrm>
        </p:grpSpPr>
        <p:grpSp>
          <p:nvGrpSpPr>
            <p:cNvPr id="8" name="Group 11"/>
            <p:cNvGrpSpPr/>
            <p:nvPr/>
          </p:nvGrpSpPr>
          <p:grpSpPr>
            <a:xfrm>
              <a:off x="5045349" y="3943350"/>
              <a:ext cx="4022451" cy="685800"/>
              <a:chOff x="5045349" y="3943350"/>
              <a:chExt cx="4022451" cy="685800"/>
            </a:xfrm>
          </p:grpSpPr>
          <p:pic>
            <p:nvPicPr>
              <p:cNvPr id="10" name="Picture 9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45349" y="3943350"/>
                <a:ext cx="4022451" cy="685800"/>
              </a:xfrm>
              <a:prstGeom prst="rect">
                <a:avLst/>
              </a:prstGeom>
            </p:spPr>
          </p:pic>
          <p:sp>
            <p:nvSpPr>
              <p:cNvPr id="11" name="Rectangle 10"/>
              <p:cNvSpPr/>
              <p:nvPr/>
            </p:nvSpPr>
            <p:spPr>
              <a:xfrm>
                <a:off x="5336664" y="4063484"/>
                <a:ext cx="324050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id-ID" b="1" dirty="0">
                    <a:solidFill>
                      <a:schemeClr val="bg1"/>
                    </a:solidFill>
                  </a:rPr>
                  <a:t>Kerjakan Latihan </a:t>
                </a:r>
                <a:r>
                  <a:rPr lang="en-US" b="1" dirty="0" smtClean="0">
                    <a:solidFill>
                      <a:schemeClr val="bg1"/>
                    </a:solidFill>
                  </a:rPr>
                  <a:t>3 </a:t>
                </a:r>
                <a:r>
                  <a:rPr lang="id-ID" b="1" dirty="0">
                    <a:solidFill>
                      <a:schemeClr val="bg1"/>
                    </a:solidFill>
                  </a:rPr>
                  <a:t>halaman </a:t>
                </a:r>
                <a:r>
                  <a:rPr lang="en-US" b="1" dirty="0" smtClean="0">
                    <a:solidFill>
                      <a:schemeClr val="bg1"/>
                    </a:solidFill>
                  </a:rPr>
                  <a:t>256</a:t>
                </a:r>
                <a:endParaRPr lang="id-ID" b="1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8845" y="3806024"/>
              <a:ext cx="402835" cy="658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612755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116884" y="301493"/>
            <a:ext cx="7027116" cy="45689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68573" tIns="34286" rIns="68573" bIns="34286" rtlCol="0" anchor="ctr">
            <a:normAutofit fontScale="97500"/>
          </a:bodyPr>
          <a:lstStyle>
            <a:lvl1pPr algn="l" defTabSz="9336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 smtClean="0"/>
              <a:t>8.3 LUAS PERMUKAAN BANGUN RUANG</a:t>
            </a:r>
            <a:endParaRPr lang="en-US" sz="2400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688628" y="849304"/>
            <a:ext cx="6455372" cy="42704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lIns="68573" tIns="34286" rIns="68573" bIns="34286" rtlCol="0" anchor="ctr">
            <a:noAutofit/>
          </a:bodyPr>
          <a:lstStyle>
            <a:lvl1pPr algn="l" defTabSz="9336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D" sz="1900" b="1" dirty="0">
                <a:solidFill>
                  <a:schemeClr val="accent5"/>
                </a:solidFill>
              </a:rPr>
              <a:t>A. </a:t>
            </a:r>
            <a:r>
              <a:rPr lang="en-US" sz="1900" b="1" dirty="0" err="1" smtClean="0">
                <a:solidFill>
                  <a:schemeClr val="accent5"/>
                </a:solidFill>
              </a:rPr>
              <a:t>Pengertian</a:t>
            </a:r>
            <a:r>
              <a:rPr lang="en-US" sz="1900" b="1" dirty="0" smtClean="0">
                <a:solidFill>
                  <a:schemeClr val="accent5"/>
                </a:solidFill>
              </a:rPr>
              <a:t> </a:t>
            </a:r>
            <a:r>
              <a:rPr lang="en-US" sz="1900" b="1" dirty="0" err="1" smtClean="0">
                <a:solidFill>
                  <a:schemeClr val="accent5"/>
                </a:solidFill>
              </a:rPr>
              <a:t>Luas</a:t>
            </a:r>
            <a:r>
              <a:rPr lang="en-US" sz="1900" b="1" dirty="0" smtClean="0">
                <a:solidFill>
                  <a:schemeClr val="accent5"/>
                </a:solidFill>
              </a:rPr>
              <a:t> </a:t>
            </a:r>
            <a:r>
              <a:rPr lang="en-US" sz="1900" b="1" dirty="0" err="1" smtClean="0">
                <a:solidFill>
                  <a:schemeClr val="accent5"/>
                </a:solidFill>
              </a:rPr>
              <a:t>Permukaan</a:t>
            </a:r>
            <a:r>
              <a:rPr lang="en-US" sz="1900" b="1" dirty="0" smtClean="0">
                <a:solidFill>
                  <a:schemeClr val="accent5"/>
                </a:solidFill>
              </a:rPr>
              <a:t> </a:t>
            </a:r>
            <a:r>
              <a:rPr lang="en-US" sz="1900" b="1" dirty="0" err="1" smtClean="0">
                <a:solidFill>
                  <a:schemeClr val="accent5"/>
                </a:solidFill>
              </a:rPr>
              <a:t>Bangun</a:t>
            </a:r>
            <a:r>
              <a:rPr lang="en-US" sz="1900" b="1" dirty="0" smtClean="0">
                <a:solidFill>
                  <a:schemeClr val="accent5"/>
                </a:solidFill>
              </a:rPr>
              <a:t> </a:t>
            </a:r>
            <a:r>
              <a:rPr lang="en-US" sz="1900" b="1" dirty="0" err="1" smtClean="0">
                <a:solidFill>
                  <a:schemeClr val="accent5"/>
                </a:solidFill>
              </a:rPr>
              <a:t>Ruang</a:t>
            </a:r>
            <a:endParaRPr lang="en-US" sz="1900" b="1" dirty="0">
              <a:solidFill>
                <a:schemeClr val="accent5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500166" y="1714494"/>
            <a:ext cx="6143668" cy="2286016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 w="19050">
            <a:prstDash val="dash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indent="361950" algn="just"/>
            <a:r>
              <a:rPr lang="en-US" b="1" dirty="0" err="1" smtClean="0"/>
              <a:t>Bangun</a:t>
            </a:r>
            <a:r>
              <a:rPr lang="en-US" b="1" dirty="0" smtClean="0"/>
              <a:t> </a:t>
            </a:r>
            <a:r>
              <a:rPr lang="en-US" b="1" dirty="0" err="1" smtClean="0"/>
              <a:t>ruang</a:t>
            </a:r>
            <a:r>
              <a:rPr lang="en-US" b="1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bangun</a:t>
            </a:r>
            <a:r>
              <a:rPr lang="en-US" dirty="0" smtClean="0"/>
              <a:t> yang </a:t>
            </a:r>
            <a:r>
              <a:rPr lang="en-US" dirty="0" err="1" smtClean="0"/>
              <a:t>semua</a:t>
            </a:r>
            <a:r>
              <a:rPr lang="en-US" dirty="0" smtClean="0"/>
              <a:t> </a:t>
            </a:r>
            <a:r>
              <a:rPr lang="en-US" dirty="0" err="1" smtClean="0"/>
              <a:t>permukaannya</a:t>
            </a:r>
            <a:r>
              <a:rPr lang="en-US" dirty="0" smtClean="0"/>
              <a:t> </a:t>
            </a:r>
            <a:r>
              <a:rPr lang="en-US" dirty="0" err="1" smtClean="0"/>
              <a:t>tertutup</a:t>
            </a:r>
            <a:r>
              <a:rPr lang="en-US" dirty="0" smtClean="0"/>
              <a:t> </a:t>
            </a:r>
            <a:r>
              <a:rPr lang="en-US" dirty="0" err="1" smtClean="0"/>
              <a:t>rapat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</a:t>
            </a:r>
            <a:r>
              <a:rPr lang="en-US" dirty="0" err="1" smtClean="0"/>
              <a:t>sisi-sisi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bagian</a:t>
            </a:r>
            <a:r>
              <a:rPr lang="en-US" dirty="0" smtClean="0"/>
              <a:t> </a:t>
            </a:r>
            <a:r>
              <a:rPr lang="en-US" dirty="0" err="1" smtClean="0"/>
              <a:t>dalamnya</a:t>
            </a:r>
            <a:r>
              <a:rPr lang="en-US" dirty="0" smtClean="0"/>
              <a:t> </a:t>
            </a:r>
            <a:r>
              <a:rPr lang="en-US" dirty="0" err="1" smtClean="0"/>
              <a:t>kosong</a:t>
            </a:r>
            <a:r>
              <a:rPr lang="en-US" dirty="0" smtClean="0"/>
              <a:t> </a:t>
            </a:r>
            <a:r>
              <a:rPr lang="en-US" dirty="0" err="1" smtClean="0"/>
              <a:t>sehingga</a:t>
            </a:r>
            <a:r>
              <a:rPr lang="en-US" dirty="0" smtClean="0"/>
              <a:t> </a:t>
            </a:r>
            <a:r>
              <a:rPr lang="en-US" b="1" dirty="0" err="1" smtClean="0"/>
              <a:t>luas</a:t>
            </a:r>
            <a:r>
              <a:rPr lang="en-US" b="1" dirty="0" smtClean="0"/>
              <a:t> </a:t>
            </a:r>
            <a:r>
              <a:rPr lang="en-US" b="1" dirty="0" err="1" smtClean="0"/>
              <a:t>permukaan</a:t>
            </a:r>
            <a:r>
              <a:rPr lang="en-US" b="1" dirty="0" smtClean="0"/>
              <a:t> </a:t>
            </a:r>
            <a:r>
              <a:rPr lang="en-US" b="1" dirty="0" err="1" smtClean="0"/>
              <a:t>bangun</a:t>
            </a:r>
            <a:r>
              <a:rPr lang="en-US" b="1" dirty="0" smtClean="0"/>
              <a:t> </a:t>
            </a:r>
            <a:r>
              <a:rPr lang="en-US" b="1" dirty="0" err="1" smtClean="0"/>
              <a:t>ruang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luas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jaring-jaringnya</a:t>
            </a:r>
            <a:r>
              <a:rPr lang="en-US" dirty="0" smtClean="0"/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47971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0443403"/>
              </p:ext>
            </p:extLst>
          </p:nvPr>
        </p:nvGraphicFramePr>
        <p:xfrm>
          <a:off x="571472" y="500048"/>
          <a:ext cx="7987887" cy="38576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65919"/>
                <a:gridCol w="1513559"/>
                <a:gridCol w="3908409"/>
              </a:tblGrid>
              <a:tr h="396232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Bangun</a:t>
                      </a:r>
                      <a:r>
                        <a:rPr lang="en-US" sz="1600" b="1" dirty="0" smtClean="0"/>
                        <a:t> </a:t>
                      </a:r>
                      <a:r>
                        <a:rPr lang="en-US" sz="1600" b="1" dirty="0" err="1" smtClean="0"/>
                        <a:t>Ruang</a:t>
                      </a:r>
                      <a:endParaRPr lang="id-ID" sz="1600" b="1" dirty="0"/>
                    </a:p>
                  </a:txBody>
                  <a:tcPr marL="84529" marR="84529" marT="42264" marB="422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Bentuk</a:t>
                      </a:r>
                      <a:endParaRPr lang="id-ID" sz="1600" b="1" dirty="0"/>
                    </a:p>
                  </a:txBody>
                  <a:tcPr marL="84529" marR="84529" marT="42264" marB="42264" anchor="ctr"/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US" sz="1600" b="1" dirty="0" err="1" smtClean="0"/>
                        <a:t>Luas</a:t>
                      </a:r>
                      <a:endParaRPr lang="id-ID" sz="1600" b="1" dirty="0"/>
                    </a:p>
                  </a:txBody>
                  <a:tcPr marL="84529" marR="84529" marT="42264" marB="42264" anchor="ctr"/>
                </a:tc>
              </a:tr>
              <a:tr h="850071"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 smtClean="0"/>
                        <a:t>1. </a:t>
                      </a:r>
                      <a:r>
                        <a:rPr lang="en-US" sz="1400" dirty="0" err="1" smtClean="0"/>
                        <a:t>Balok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atau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prisma</a:t>
                      </a:r>
                      <a:r>
                        <a:rPr lang="en-US" sz="1400" dirty="0" smtClean="0"/>
                        <a:t> segi-4</a:t>
                      </a:r>
                    </a:p>
                  </a:txBody>
                  <a:tcPr marL="84529" marR="84529" marT="42264" marB="42264" anchor="ctr"/>
                </a:tc>
                <a:tc>
                  <a:txBody>
                    <a:bodyPr/>
                    <a:lstStyle/>
                    <a:p>
                      <a:pPr algn="just"/>
                      <a:endParaRPr lang="id-ID" sz="1400" dirty="0"/>
                    </a:p>
                  </a:txBody>
                  <a:tcPr marL="84529" marR="84529" marT="42264" marB="42264" anchor="ctr"/>
                </a:tc>
                <a:tc>
                  <a:txBody>
                    <a:bodyPr/>
                    <a:lstStyle/>
                    <a:p>
                      <a:pPr marL="0" indent="0" algn="just"/>
                      <a:r>
                        <a:rPr lang="en-US" sz="1400" dirty="0" err="1" smtClean="0"/>
                        <a:t>Luas</a:t>
                      </a:r>
                      <a:r>
                        <a:rPr lang="en-US" sz="1400" dirty="0" smtClean="0"/>
                        <a:t> = </a:t>
                      </a:r>
                      <a:r>
                        <a:rPr lang="en-US" sz="1400" dirty="0" err="1" smtClean="0"/>
                        <a:t>luas</a:t>
                      </a:r>
                      <a:r>
                        <a:rPr lang="en-US" sz="1400" dirty="0" smtClean="0"/>
                        <a:t> (alas + </a:t>
                      </a:r>
                      <a:r>
                        <a:rPr lang="en-US" sz="1400" dirty="0" err="1" smtClean="0"/>
                        <a:t>atas</a:t>
                      </a:r>
                      <a:r>
                        <a:rPr lang="en-US" sz="1400" dirty="0" smtClean="0"/>
                        <a:t>) + </a:t>
                      </a:r>
                      <a:r>
                        <a:rPr lang="en-US" sz="1400" dirty="0" err="1" smtClean="0"/>
                        <a:t>luas</a:t>
                      </a:r>
                      <a:r>
                        <a:rPr lang="en-US" sz="1400" dirty="0" smtClean="0"/>
                        <a:t> (</a:t>
                      </a:r>
                      <a:r>
                        <a:rPr lang="en-US" sz="1400" dirty="0" err="1" smtClean="0"/>
                        <a:t>depan</a:t>
                      </a:r>
                      <a:r>
                        <a:rPr lang="en-US" sz="1400" dirty="0" smtClean="0"/>
                        <a:t> + </a:t>
                      </a:r>
                      <a:r>
                        <a:rPr lang="en-US" sz="1400" dirty="0" err="1" smtClean="0"/>
                        <a:t>belakang</a:t>
                      </a:r>
                      <a:r>
                        <a:rPr lang="en-US" sz="1400" dirty="0" smtClean="0"/>
                        <a:t>) + </a:t>
                      </a:r>
                      <a:r>
                        <a:rPr lang="en-US" sz="1400" dirty="0" err="1" smtClean="0"/>
                        <a:t>luas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samping</a:t>
                      </a:r>
                      <a:r>
                        <a:rPr lang="en-US" sz="1400" dirty="0" smtClean="0"/>
                        <a:t> (</a:t>
                      </a:r>
                      <a:r>
                        <a:rPr lang="en-US" sz="1400" dirty="0" err="1" smtClean="0"/>
                        <a:t>kiri</a:t>
                      </a:r>
                      <a:r>
                        <a:rPr lang="en-US" sz="1400" dirty="0" smtClean="0"/>
                        <a:t> + </a:t>
                      </a:r>
                      <a:r>
                        <a:rPr lang="en-US" sz="1400" dirty="0" err="1" smtClean="0"/>
                        <a:t>kanan</a:t>
                      </a:r>
                      <a:r>
                        <a:rPr lang="en-US" sz="1400" dirty="0" smtClean="0"/>
                        <a:t>)</a:t>
                      </a:r>
                      <a:endParaRPr lang="id-ID" sz="1400" dirty="0"/>
                    </a:p>
                  </a:txBody>
                  <a:tcPr marL="84529" marR="84529" marT="42264" marB="42264" anchor="ctr"/>
                </a:tc>
              </a:tr>
              <a:tr h="879743">
                <a:tc>
                  <a:txBody>
                    <a:bodyPr/>
                    <a:lstStyle/>
                    <a:p>
                      <a:pPr marL="0" indent="0" algn="l"/>
                      <a:r>
                        <a:rPr lang="en-US" sz="1400" dirty="0" smtClean="0"/>
                        <a:t>2.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P</a:t>
                      </a:r>
                      <a:r>
                        <a:rPr lang="en-US" sz="1400" dirty="0" err="1" smtClean="0"/>
                        <a:t>risma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segi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banyak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beraturan</a:t>
                      </a:r>
                      <a:endParaRPr lang="en-US" sz="1400" dirty="0" smtClean="0"/>
                    </a:p>
                  </a:txBody>
                  <a:tcPr marL="84529" marR="84529" marT="42264" marB="42264" anchor="ctr"/>
                </a:tc>
                <a:tc>
                  <a:txBody>
                    <a:bodyPr/>
                    <a:lstStyle/>
                    <a:p>
                      <a:pPr marL="0" indent="0" algn="l"/>
                      <a:endParaRPr lang="id-ID" sz="1400" dirty="0"/>
                    </a:p>
                  </a:txBody>
                  <a:tcPr marL="84529" marR="84529" marT="42264" marB="42264" anchor="ctr"/>
                </a:tc>
                <a:tc>
                  <a:txBody>
                    <a:bodyPr/>
                    <a:lstStyle/>
                    <a:p>
                      <a:pPr marL="0" indent="0" algn="l"/>
                      <a:r>
                        <a:rPr lang="pt-BR" sz="1400" dirty="0" smtClean="0"/>
                        <a:t>Luas = luas (alas + atas) + luas sisi-sisi tegaknya</a:t>
                      </a:r>
                      <a:endParaRPr lang="id-ID" sz="1400" dirty="0"/>
                    </a:p>
                  </a:txBody>
                  <a:tcPr marL="84529" marR="84529" marT="42264" marB="42264" anchor="ctr"/>
                </a:tc>
              </a:tr>
              <a:tr h="733120"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 smtClean="0"/>
                        <a:t>3.</a:t>
                      </a:r>
                      <a:r>
                        <a:rPr lang="en-US" sz="1400" baseline="0" dirty="0" smtClean="0"/>
                        <a:t> L</a:t>
                      </a:r>
                      <a:r>
                        <a:rPr lang="en-US" sz="1400" dirty="0" smtClean="0"/>
                        <a:t>imas segi-4</a:t>
                      </a:r>
                    </a:p>
                  </a:txBody>
                  <a:tcPr marL="84529" marR="84529" marT="42264" marB="42264" anchor="ctr"/>
                </a:tc>
                <a:tc>
                  <a:txBody>
                    <a:bodyPr/>
                    <a:lstStyle/>
                    <a:p>
                      <a:pPr algn="just"/>
                      <a:endParaRPr lang="id-ID" sz="1400" dirty="0"/>
                    </a:p>
                  </a:txBody>
                  <a:tcPr marL="84529" marR="84529" marT="42264" marB="42264" anchor="ctr"/>
                </a:tc>
                <a:tc>
                  <a:txBody>
                    <a:bodyPr/>
                    <a:lstStyle/>
                    <a:p>
                      <a:pPr marL="0" indent="0" algn="just"/>
                      <a:r>
                        <a:rPr lang="pt-BR" sz="1400" dirty="0" smtClean="0"/>
                        <a:t>Luas = luas alas + luas (depan + belakang) + = luas samping (kiri + kanan)</a:t>
                      </a:r>
                      <a:endParaRPr lang="id-ID" sz="1400" dirty="0"/>
                    </a:p>
                  </a:txBody>
                  <a:tcPr marL="84529" marR="84529" marT="42264" marB="42264" anchor="ctr"/>
                </a:tc>
              </a:tr>
              <a:tr h="998486"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 smtClean="0"/>
                        <a:t>4. Limas </a:t>
                      </a:r>
                      <a:r>
                        <a:rPr lang="en-US" sz="1400" dirty="0" err="1" smtClean="0"/>
                        <a:t>segi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banyak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beraturan</a:t>
                      </a:r>
                      <a:endParaRPr lang="en-US" sz="1400" dirty="0" smtClean="0"/>
                    </a:p>
                  </a:txBody>
                  <a:tcPr marL="84529" marR="84529" marT="42264" marB="42264" anchor="ctr"/>
                </a:tc>
                <a:tc>
                  <a:txBody>
                    <a:bodyPr/>
                    <a:lstStyle/>
                    <a:p>
                      <a:pPr algn="just"/>
                      <a:endParaRPr lang="id-ID" sz="1400" dirty="0"/>
                    </a:p>
                  </a:txBody>
                  <a:tcPr marL="84529" marR="84529" marT="42264" marB="42264" anchor="ctr"/>
                </a:tc>
                <a:tc>
                  <a:txBody>
                    <a:bodyPr/>
                    <a:lstStyle/>
                    <a:p>
                      <a:pPr marL="0" indent="0" algn="just"/>
                      <a:r>
                        <a:rPr lang="pt-BR" sz="1400" dirty="0" smtClean="0"/>
                        <a:t>Luas = luas alas + luas sisi-sisi tegaknya</a:t>
                      </a:r>
                      <a:endParaRPr lang="id-ID" sz="1400" dirty="0"/>
                    </a:p>
                  </a:txBody>
                  <a:tcPr marL="84529" marR="84529" marT="42264" marB="42264" anchor="ctr"/>
                </a:tc>
              </a:tr>
            </a:tbl>
          </a:graphicData>
        </a:graphic>
      </p:graphicFrame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61792" y="928676"/>
            <a:ext cx="11387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30312" y="1785932"/>
            <a:ext cx="898812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3432" y="2714626"/>
            <a:ext cx="107569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04242" y="3429006"/>
            <a:ext cx="116775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688628" y="514350"/>
            <a:ext cx="6455372" cy="37996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lIns="68573" tIns="34286" rIns="68573" bIns="34286" rtlCol="0" anchor="ctr">
            <a:noAutofit/>
          </a:bodyPr>
          <a:lstStyle>
            <a:lvl1pPr algn="l" defTabSz="9336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sz="2100" b="1" dirty="0">
                <a:solidFill>
                  <a:schemeClr val="accent5"/>
                </a:solidFill>
              </a:rPr>
              <a:t>B</a:t>
            </a:r>
            <a:r>
              <a:rPr lang="en-ID" sz="2100" b="1" dirty="0">
                <a:solidFill>
                  <a:schemeClr val="accent5"/>
                </a:solidFill>
              </a:rPr>
              <a:t>. </a:t>
            </a:r>
            <a:r>
              <a:rPr lang="en-US" sz="2100" b="1" dirty="0" err="1" smtClean="0">
                <a:solidFill>
                  <a:schemeClr val="accent5"/>
                </a:solidFill>
              </a:rPr>
              <a:t>Teknik</a:t>
            </a:r>
            <a:r>
              <a:rPr lang="en-US" sz="2100" b="1" dirty="0" smtClean="0">
                <a:solidFill>
                  <a:schemeClr val="accent5"/>
                </a:solidFill>
              </a:rPr>
              <a:t> </a:t>
            </a:r>
            <a:r>
              <a:rPr lang="en-US" sz="2100" b="1" dirty="0" err="1" smtClean="0">
                <a:solidFill>
                  <a:schemeClr val="accent5"/>
                </a:solidFill>
              </a:rPr>
              <a:t>Menghitung</a:t>
            </a:r>
            <a:r>
              <a:rPr lang="en-US" sz="2100" b="1" dirty="0" smtClean="0">
                <a:solidFill>
                  <a:schemeClr val="accent5"/>
                </a:solidFill>
              </a:rPr>
              <a:t> </a:t>
            </a:r>
            <a:r>
              <a:rPr lang="en-US" sz="2100" b="1" dirty="0" err="1" smtClean="0">
                <a:solidFill>
                  <a:schemeClr val="accent5"/>
                </a:solidFill>
              </a:rPr>
              <a:t>Luas</a:t>
            </a:r>
            <a:r>
              <a:rPr lang="en-US" sz="2100" b="1" dirty="0" smtClean="0">
                <a:solidFill>
                  <a:schemeClr val="accent5"/>
                </a:solidFill>
              </a:rPr>
              <a:t> </a:t>
            </a:r>
            <a:r>
              <a:rPr lang="en-US" sz="2100" b="1" dirty="0" err="1" smtClean="0">
                <a:solidFill>
                  <a:schemeClr val="accent5"/>
                </a:solidFill>
              </a:rPr>
              <a:t>Permukaan</a:t>
            </a:r>
            <a:r>
              <a:rPr lang="en-US" sz="2100" b="1" dirty="0" smtClean="0">
                <a:solidFill>
                  <a:schemeClr val="accent5"/>
                </a:solidFill>
              </a:rPr>
              <a:t> </a:t>
            </a:r>
            <a:r>
              <a:rPr lang="en-US" sz="2100" b="1" dirty="0" err="1" smtClean="0">
                <a:solidFill>
                  <a:schemeClr val="accent5"/>
                </a:solidFill>
              </a:rPr>
              <a:t>Bangun</a:t>
            </a:r>
            <a:r>
              <a:rPr lang="en-US" sz="2100" b="1" dirty="0" smtClean="0">
                <a:solidFill>
                  <a:schemeClr val="accent5"/>
                </a:solidFill>
              </a:rPr>
              <a:t> </a:t>
            </a:r>
            <a:r>
              <a:rPr lang="en-US" sz="2100" b="1" dirty="0" err="1" smtClean="0">
                <a:solidFill>
                  <a:schemeClr val="accent5"/>
                </a:solidFill>
              </a:rPr>
              <a:t>Ruang</a:t>
            </a:r>
            <a:endParaRPr lang="en-US" sz="2100" b="1" dirty="0">
              <a:solidFill>
                <a:schemeClr val="accent5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6372200" y="1429552"/>
            <a:ext cx="1800200" cy="2942398"/>
          </a:xfrm>
          <a:prstGeom prst="rect">
            <a:avLst/>
          </a:prstGeom>
        </p:spPr>
      </p:pic>
      <p:sp>
        <p:nvSpPr>
          <p:cNvPr id="14" name="Rounded Rectangular Callout 13"/>
          <p:cNvSpPr/>
          <p:nvPr/>
        </p:nvSpPr>
        <p:spPr>
          <a:xfrm flipH="1" flipV="1">
            <a:off x="1071538" y="2143122"/>
            <a:ext cx="5286412" cy="1785950"/>
          </a:xfrm>
          <a:prstGeom prst="wedgeRoundRectCallout">
            <a:avLst>
              <a:gd name="adj1" fmla="val -34309"/>
              <a:gd name="adj2" fmla="val 100602"/>
              <a:gd name="adj3" fmla="val 1666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b="100000"/>
            </a:path>
            <a:tileRect t="-100000" r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61950" algn="just"/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1428760" y="2285998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61950" algn="just"/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menghitung</a:t>
            </a:r>
            <a:r>
              <a:rPr lang="en-US" dirty="0" smtClean="0"/>
              <a:t> </a:t>
            </a:r>
            <a:r>
              <a:rPr lang="en-US" dirty="0" err="1" smtClean="0"/>
              <a:t>luas</a:t>
            </a:r>
            <a:r>
              <a:rPr lang="en-US" dirty="0" smtClean="0"/>
              <a:t> </a:t>
            </a:r>
            <a:r>
              <a:rPr lang="en-US" dirty="0" err="1" smtClean="0"/>
              <a:t>bangun</a:t>
            </a:r>
            <a:r>
              <a:rPr lang="en-US" dirty="0" smtClean="0"/>
              <a:t> </a:t>
            </a:r>
            <a:r>
              <a:rPr lang="en-US" dirty="0" err="1" smtClean="0"/>
              <a:t>ruang</a:t>
            </a:r>
            <a:r>
              <a:rPr lang="en-US" dirty="0" smtClean="0"/>
              <a:t>, </a:t>
            </a:r>
            <a:r>
              <a:rPr lang="en-US" dirty="0" err="1" smtClean="0"/>
              <a:t>teknik</a:t>
            </a:r>
            <a:r>
              <a:rPr lang="en-US" dirty="0" smtClean="0"/>
              <a:t> </a:t>
            </a:r>
            <a:r>
              <a:rPr lang="en-US" dirty="0" err="1" smtClean="0"/>
              <a:t>menghitungnya</a:t>
            </a:r>
            <a:r>
              <a:rPr lang="en-US" dirty="0" smtClean="0"/>
              <a:t> </a:t>
            </a:r>
            <a:r>
              <a:rPr lang="en-US" dirty="0" err="1" smtClean="0"/>
              <a:t>dilakukan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cara</a:t>
            </a:r>
            <a:r>
              <a:rPr lang="en-US" dirty="0" smtClean="0"/>
              <a:t> </a:t>
            </a:r>
            <a:r>
              <a:rPr lang="en-US" dirty="0" err="1" smtClean="0"/>
              <a:t>memperhatikan</a:t>
            </a:r>
            <a:r>
              <a:rPr lang="en-US" dirty="0" smtClean="0"/>
              <a:t> </a:t>
            </a:r>
            <a:r>
              <a:rPr lang="en-US" dirty="0" err="1" smtClean="0"/>
              <a:t>luas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permukaan-permukaan</a:t>
            </a:r>
            <a:r>
              <a:rPr lang="en-US" dirty="0" smtClean="0"/>
              <a:t> yang </a:t>
            </a:r>
            <a:r>
              <a:rPr lang="en-US" dirty="0" err="1" smtClean="0"/>
              <a:t>berpasangan</a:t>
            </a:r>
            <a:r>
              <a:rPr lang="en-US" dirty="0" smtClean="0"/>
              <a:t>, </a:t>
            </a:r>
            <a:r>
              <a:rPr lang="en-US" dirty="0" err="1" smtClean="0"/>
              <a:t>sebab</a:t>
            </a:r>
            <a:r>
              <a:rPr lang="en-US" dirty="0" smtClean="0"/>
              <a:t> </a:t>
            </a:r>
            <a:r>
              <a:rPr lang="en-US" dirty="0" err="1" smtClean="0"/>
              <a:t>bagian</a:t>
            </a:r>
            <a:r>
              <a:rPr lang="en-US" dirty="0" smtClean="0"/>
              <a:t> yang </a:t>
            </a:r>
            <a:r>
              <a:rPr lang="en-US" dirty="0" err="1" smtClean="0"/>
              <a:t>berpasangan</a:t>
            </a:r>
            <a:r>
              <a:rPr lang="en-US" dirty="0" smtClean="0"/>
              <a:t> </a:t>
            </a:r>
            <a:r>
              <a:rPr lang="en-US" dirty="0" err="1" smtClean="0"/>
              <a:t>umumnya</a:t>
            </a:r>
            <a:r>
              <a:rPr lang="en-US" dirty="0" smtClean="0"/>
              <a:t> </a:t>
            </a:r>
            <a:r>
              <a:rPr lang="en-US" dirty="0" err="1" smtClean="0"/>
              <a:t>sama</a:t>
            </a:r>
            <a:r>
              <a:rPr lang="en-US" dirty="0" smtClean="0"/>
              <a:t> </a:t>
            </a:r>
            <a:r>
              <a:rPr lang="en-US" dirty="0" err="1" smtClean="0"/>
              <a:t>luas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12755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779928" cy="51435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</p:spPr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43608" y="3723878"/>
            <a:ext cx="7429406" cy="707886"/>
          </a:xfrm>
          <a:prstGeom prst="rect">
            <a:avLst/>
          </a:prstGeom>
          <a:solidFill>
            <a:schemeClr val="bg1"/>
          </a:solidFill>
          <a:effectLst>
            <a:softEdge rad="50800"/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BANGUN RUANG SISI DATAR</a:t>
            </a:r>
            <a:endParaRPr lang="en-US" sz="4000" b="1" dirty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6444208" y="4569971"/>
            <a:ext cx="2736304" cy="20553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81622" tIns="40811" rIns="81622" bIns="40811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sz="800" b="1" dirty="0" err="1" smtClean="0">
                <a:solidFill>
                  <a:schemeClr val="bg1"/>
                </a:solidFill>
                <a:cs typeface="Calibri" pitchFamily="34" charset="0"/>
              </a:rPr>
              <a:t>Sumber</a:t>
            </a:r>
            <a:r>
              <a:rPr lang="en-US" sz="800" b="1" dirty="0" smtClean="0">
                <a:solidFill>
                  <a:schemeClr val="bg1"/>
                </a:solidFill>
                <a:cs typeface="Calibri" pitchFamily="34" charset="0"/>
              </a:rPr>
              <a:t>: </a:t>
            </a:r>
            <a:r>
              <a:rPr lang="en-US" sz="800" b="1" i="1" dirty="0" smtClean="0">
                <a:solidFill>
                  <a:schemeClr val="bg1"/>
                </a:solidFill>
                <a:cs typeface="Calibri" pitchFamily="34" charset="0"/>
              </a:rPr>
              <a:t>shutterstock.com</a:t>
            </a:r>
            <a:endParaRPr lang="id-ID" sz="800" b="1" i="1" dirty="0">
              <a:solidFill>
                <a:schemeClr val="bg1"/>
              </a:solidFill>
              <a:cs typeface="Calibri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704361"/>
            <a:ext cx="9144001" cy="439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4882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620786" y="57387"/>
            <a:ext cx="7837414" cy="3728810"/>
            <a:chOff x="982980" y="1512838"/>
            <a:chExt cx="10088880" cy="4165808"/>
          </a:xfrm>
        </p:grpSpPr>
        <p:sp>
          <p:nvSpPr>
            <p:cNvPr id="7" name="Rectangle 6"/>
            <p:cNvSpPr/>
            <p:nvPr/>
          </p:nvSpPr>
          <p:spPr>
            <a:xfrm>
              <a:off x="982980" y="2233580"/>
              <a:ext cx="10088880" cy="3445066"/>
            </a:xfrm>
            <a:prstGeom prst="rect">
              <a:avLst/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3" descr="C:\Users\P1873\Documents\ESPS Biologi SMA\exclamation-mark-350198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958" t="10204" r="33364" b="36879"/>
            <a:stretch/>
          </p:blipFill>
          <p:spPr bwMode="auto">
            <a:xfrm rot="1118417">
              <a:off x="10551214" y="1512838"/>
              <a:ext cx="459686" cy="14414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Rectangle 8"/>
            <p:cNvSpPr/>
            <p:nvPr/>
          </p:nvSpPr>
          <p:spPr>
            <a:xfrm>
              <a:off x="7364254" y="1677710"/>
              <a:ext cx="3173671" cy="5771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2900" b="1" dirty="0" err="1">
                  <a:solidFill>
                    <a:srgbClr val="0070C0"/>
                  </a:solidFill>
                  <a:latin typeface="Colonna MT" panose="04020805060202030203" pitchFamily="82" charset="0"/>
                </a:rPr>
                <a:t>Contoh</a:t>
              </a:r>
              <a:r>
                <a:rPr lang="en-US" sz="2900" b="1" dirty="0">
                  <a:solidFill>
                    <a:srgbClr val="0070C0"/>
                  </a:solidFill>
                  <a:latin typeface="Colonna MT" panose="04020805060202030203" pitchFamily="82" charset="0"/>
                </a:rPr>
                <a:t> </a:t>
              </a:r>
              <a:r>
                <a:rPr lang="en-US" sz="2900" b="1" dirty="0" err="1">
                  <a:solidFill>
                    <a:srgbClr val="0070C0"/>
                  </a:solidFill>
                  <a:latin typeface="Colonna MT" panose="04020805060202030203" pitchFamily="82" charset="0"/>
                </a:rPr>
                <a:t>Soal</a:t>
              </a:r>
              <a:endParaRPr lang="en-US" sz="2900" b="1" dirty="0">
                <a:solidFill>
                  <a:srgbClr val="0070C0"/>
                </a:solidFill>
                <a:latin typeface="Colonna MT" panose="04020805060202030203" pitchFamily="82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790245" y="3806024"/>
            <a:ext cx="4048955" cy="823126"/>
            <a:chOff x="5018845" y="3806024"/>
            <a:chExt cx="4048955" cy="823126"/>
          </a:xfrm>
        </p:grpSpPr>
        <p:grpSp>
          <p:nvGrpSpPr>
            <p:cNvPr id="12" name="Group 11"/>
            <p:cNvGrpSpPr/>
            <p:nvPr/>
          </p:nvGrpSpPr>
          <p:grpSpPr>
            <a:xfrm>
              <a:off x="5045349" y="3943350"/>
              <a:ext cx="4022451" cy="685800"/>
              <a:chOff x="5045349" y="3943350"/>
              <a:chExt cx="4022451" cy="685800"/>
            </a:xfrm>
          </p:grpSpPr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45349" y="3943350"/>
                <a:ext cx="4022451" cy="685800"/>
              </a:xfrm>
              <a:prstGeom prst="rect">
                <a:avLst/>
              </a:prstGeom>
            </p:spPr>
          </p:pic>
          <p:sp>
            <p:nvSpPr>
              <p:cNvPr id="16" name="Rectangle 15"/>
              <p:cNvSpPr/>
              <p:nvPr/>
            </p:nvSpPr>
            <p:spPr>
              <a:xfrm>
                <a:off x="5336664" y="4063484"/>
                <a:ext cx="3611246" cy="35394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id-ID" sz="1700" b="1" dirty="0">
                    <a:solidFill>
                      <a:schemeClr val="bg1"/>
                    </a:solidFill>
                  </a:rPr>
                  <a:t>Kerjakan Latihan </a:t>
                </a:r>
                <a:r>
                  <a:rPr lang="en-US" sz="1700" b="1" dirty="0" smtClean="0">
                    <a:solidFill>
                      <a:schemeClr val="bg1"/>
                    </a:solidFill>
                  </a:rPr>
                  <a:t>4 </a:t>
                </a:r>
                <a:r>
                  <a:rPr lang="id-ID" sz="1700" b="1" dirty="0">
                    <a:solidFill>
                      <a:schemeClr val="bg1"/>
                    </a:solidFill>
                  </a:rPr>
                  <a:t>halaman </a:t>
                </a:r>
                <a:r>
                  <a:rPr lang="en-US" sz="1700" b="1" dirty="0" smtClean="0">
                    <a:solidFill>
                      <a:schemeClr val="bg1"/>
                    </a:solidFill>
                  </a:rPr>
                  <a:t>260</a:t>
                </a:r>
                <a:r>
                  <a:rPr lang="id-ID" sz="1700" b="1" dirty="0" smtClean="0">
                    <a:solidFill>
                      <a:schemeClr val="bg1"/>
                    </a:solidFill>
                  </a:rPr>
                  <a:t> </a:t>
                </a:r>
                <a:r>
                  <a:rPr lang="id-ID" sz="1700" b="1" dirty="0">
                    <a:solidFill>
                      <a:schemeClr val="bg1"/>
                    </a:solidFill>
                  </a:rPr>
                  <a:t>–</a:t>
                </a:r>
                <a:r>
                  <a:rPr lang="en-US" sz="1700" b="1" dirty="0">
                    <a:solidFill>
                      <a:schemeClr val="bg1"/>
                    </a:solidFill>
                  </a:rPr>
                  <a:t> </a:t>
                </a:r>
                <a:r>
                  <a:rPr lang="en-US" sz="1700" b="1" dirty="0" smtClean="0">
                    <a:solidFill>
                      <a:schemeClr val="bg1"/>
                    </a:solidFill>
                  </a:rPr>
                  <a:t>261</a:t>
                </a:r>
                <a:endParaRPr lang="id-ID" sz="1700" b="1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8845" y="3806024"/>
              <a:ext cx="402835" cy="658100"/>
            </a:xfrm>
            <a:prstGeom prst="rect">
              <a:avLst/>
            </a:prstGeom>
          </p:spPr>
        </p:pic>
      </p:grpSp>
      <p:sp>
        <p:nvSpPr>
          <p:cNvPr id="17" name="Rectangle 16"/>
          <p:cNvSpPr/>
          <p:nvPr/>
        </p:nvSpPr>
        <p:spPr>
          <a:xfrm>
            <a:off x="2194026" y="714362"/>
            <a:ext cx="57355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dirty="0" err="1" smtClean="0"/>
              <a:t>Misalkan</a:t>
            </a:r>
            <a:r>
              <a:rPr lang="en-US" sz="1600" dirty="0" smtClean="0"/>
              <a:t> </a:t>
            </a:r>
            <a:r>
              <a:rPr lang="en-US" sz="1600" dirty="0" err="1" smtClean="0"/>
              <a:t>kita</a:t>
            </a:r>
            <a:r>
              <a:rPr lang="en-US" sz="1600" dirty="0" smtClean="0"/>
              <a:t> </a:t>
            </a:r>
            <a:r>
              <a:rPr lang="en-US" sz="1600" dirty="0" err="1" smtClean="0"/>
              <a:t>akan</a:t>
            </a:r>
            <a:r>
              <a:rPr lang="en-US" sz="1600" dirty="0" smtClean="0"/>
              <a:t> </a:t>
            </a:r>
            <a:r>
              <a:rPr lang="en-US" sz="1600" dirty="0" err="1" smtClean="0"/>
              <a:t>membuat</a:t>
            </a:r>
            <a:r>
              <a:rPr lang="en-US" sz="1600" dirty="0" smtClean="0"/>
              <a:t> </a:t>
            </a:r>
            <a:r>
              <a:rPr lang="en-US" sz="1600" dirty="0" err="1" smtClean="0"/>
              <a:t>sebuah</a:t>
            </a:r>
            <a:r>
              <a:rPr lang="en-US" sz="1600" dirty="0" smtClean="0"/>
              <a:t> </a:t>
            </a:r>
            <a:r>
              <a:rPr lang="en-US" sz="1600" dirty="0" err="1" smtClean="0"/>
              <a:t>balok</a:t>
            </a:r>
            <a:r>
              <a:rPr lang="en-US" sz="1600" dirty="0" smtClean="0"/>
              <a:t> </a:t>
            </a:r>
            <a:r>
              <a:rPr lang="en-US" sz="1600" dirty="0" err="1" smtClean="0"/>
              <a:t>dari</a:t>
            </a:r>
            <a:r>
              <a:rPr lang="en-US" sz="1600" dirty="0" smtClean="0"/>
              <a:t> </a:t>
            </a:r>
            <a:r>
              <a:rPr lang="en-US" sz="1600" dirty="0" err="1" smtClean="0"/>
              <a:t>bahan</a:t>
            </a:r>
            <a:r>
              <a:rPr lang="en-US" sz="1600" dirty="0" smtClean="0"/>
              <a:t> </a:t>
            </a:r>
            <a:r>
              <a:rPr lang="en-US" sz="1600" dirty="0" err="1" smtClean="0"/>
              <a:t>mika</a:t>
            </a:r>
            <a:r>
              <a:rPr lang="en-US" sz="1600" dirty="0" smtClean="0"/>
              <a:t> </a:t>
            </a:r>
            <a:r>
              <a:rPr lang="en-US" sz="1600" dirty="0" err="1" smtClean="0"/>
              <a:t>bening</a:t>
            </a:r>
            <a:r>
              <a:rPr lang="en-US" sz="1600" dirty="0" smtClean="0"/>
              <a:t> </a:t>
            </a:r>
            <a:r>
              <a:rPr lang="en-US" sz="1600" dirty="0" err="1" smtClean="0"/>
              <a:t>untuk</a:t>
            </a:r>
            <a:r>
              <a:rPr lang="en-US" sz="1600" dirty="0" smtClean="0"/>
              <a:t> </a:t>
            </a:r>
            <a:r>
              <a:rPr lang="en-US" sz="1600" dirty="0" err="1" smtClean="0"/>
              <a:t>dirangkai</a:t>
            </a:r>
            <a:r>
              <a:rPr lang="en-US" sz="1600" dirty="0" smtClean="0"/>
              <a:t> </a:t>
            </a:r>
            <a:r>
              <a:rPr lang="en-US" sz="1600" dirty="0" err="1" smtClean="0"/>
              <a:t>menggunakan</a:t>
            </a:r>
            <a:r>
              <a:rPr lang="en-US" sz="1600" dirty="0" smtClean="0"/>
              <a:t> </a:t>
            </a:r>
            <a:r>
              <a:rPr lang="en-US" sz="1600" dirty="0" err="1" smtClean="0"/>
              <a:t>bahan</a:t>
            </a:r>
            <a:r>
              <a:rPr lang="en-US" sz="1600" dirty="0" smtClean="0"/>
              <a:t> </a:t>
            </a:r>
            <a:r>
              <a:rPr lang="en-US" sz="1600" dirty="0" err="1" smtClean="0"/>
              <a:t>isolasi</a:t>
            </a:r>
            <a:r>
              <a:rPr lang="en-US" sz="1600" dirty="0" smtClean="0"/>
              <a:t> </a:t>
            </a:r>
            <a:r>
              <a:rPr lang="en-US" sz="1600" dirty="0" err="1" smtClean="0"/>
              <a:t>bening</a:t>
            </a:r>
            <a:r>
              <a:rPr lang="en-US" sz="1600" dirty="0" smtClean="0"/>
              <a:t>. </a:t>
            </a:r>
            <a:r>
              <a:rPr lang="en-US" sz="1600" dirty="0" err="1" smtClean="0"/>
              <a:t>Balok</a:t>
            </a:r>
            <a:r>
              <a:rPr lang="en-US" sz="1600" dirty="0" smtClean="0"/>
              <a:t> yang </a:t>
            </a:r>
            <a:r>
              <a:rPr lang="en-US" sz="1600" dirty="0" err="1" smtClean="0"/>
              <a:t>akan</a:t>
            </a:r>
            <a:r>
              <a:rPr lang="en-US" sz="1600" dirty="0" smtClean="0"/>
              <a:t> </a:t>
            </a:r>
            <a:r>
              <a:rPr lang="en-US" sz="1600" dirty="0" err="1" smtClean="0"/>
              <a:t>kita</a:t>
            </a:r>
            <a:r>
              <a:rPr lang="en-US" sz="1600" dirty="0" smtClean="0"/>
              <a:t> </a:t>
            </a:r>
            <a:r>
              <a:rPr lang="en-US" sz="1600" dirty="0" err="1" smtClean="0"/>
              <a:t>buat</a:t>
            </a:r>
            <a:r>
              <a:rPr lang="en-US" sz="1600" dirty="0" smtClean="0"/>
              <a:t> </a:t>
            </a:r>
            <a:r>
              <a:rPr lang="en-US" sz="1600" dirty="0" err="1" smtClean="0"/>
              <a:t>memiliki</a:t>
            </a:r>
            <a:r>
              <a:rPr lang="en-US" sz="1600" dirty="0" smtClean="0"/>
              <a:t> </a:t>
            </a:r>
            <a:r>
              <a:rPr lang="en-US" sz="1600" dirty="0" err="1" smtClean="0"/>
              <a:t>ukuran</a:t>
            </a:r>
            <a:r>
              <a:rPr lang="en-US" sz="1600" dirty="0" smtClean="0"/>
              <a:t> </a:t>
            </a:r>
            <a:r>
              <a:rPr lang="en-US" sz="1600" dirty="0" err="1" smtClean="0"/>
              <a:t>panjang</a:t>
            </a:r>
            <a:r>
              <a:rPr lang="en-US" sz="1600" dirty="0" smtClean="0"/>
              <a:t>, </a:t>
            </a:r>
            <a:r>
              <a:rPr lang="en-US" sz="1600" dirty="0" err="1" smtClean="0"/>
              <a:t>lebar</a:t>
            </a:r>
            <a:r>
              <a:rPr lang="en-US" sz="1600" dirty="0" smtClean="0"/>
              <a:t>, </a:t>
            </a:r>
            <a:r>
              <a:rPr lang="en-US" sz="1600" dirty="0" err="1" smtClean="0"/>
              <a:t>dan</a:t>
            </a:r>
            <a:r>
              <a:rPr lang="en-US" sz="1600" dirty="0" smtClean="0"/>
              <a:t> </a:t>
            </a:r>
            <a:r>
              <a:rPr lang="en-US" sz="1600" dirty="0" err="1" smtClean="0"/>
              <a:t>tingginya</a:t>
            </a:r>
            <a:r>
              <a:rPr lang="en-US" sz="1600" dirty="0" smtClean="0"/>
              <a:t> </a:t>
            </a:r>
            <a:r>
              <a:rPr lang="en-US" sz="1600" dirty="0" err="1" smtClean="0"/>
              <a:t>masing-masing</a:t>
            </a:r>
            <a:r>
              <a:rPr lang="en-US" sz="1600" dirty="0" smtClean="0"/>
              <a:t> </a:t>
            </a:r>
            <a:r>
              <a:rPr lang="en-US" sz="1600" dirty="0" err="1" smtClean="0"/>
              <a:t>adalah</a:t>
            </a:r>
            <a:r>
              <a:rPr lang="en-US" sz="1600" dirty="0" smtClean="0"/>
              <a:t> 5 cm, 4 cm, </a:t>
            </a:r>
            <a:r>
              <a:rPr lang="en-US" sz="1600" dirty="0" err="1" smtClean="0"/>
              <a:t>dan</a:t>
            </a:r>
            <a:r>
              <a:rPr lang="en-US" sz="1600" dirty="0" smtClean="0"/>
              <a:t> 3 cm. </a:t>
            </a:r>
            <a:r>
              <a:rPr lang="en-US" sz="1600" dirty="0" err="1" smtClean="0"/>
              <a:t>Tentukan</a:t>
            </a:r>
            <a:r>
              <a:rPr lang="en-US" sz="1600" dirty="0" smtClean="0"/>
              <a:t> </a:t>
            </a:r>
            <a:r>
              <a:rPr lang="en-US" sz="1600" dirty="0" err="1" smtClean="0"/>
              <a:t>luas</a:t>
            </a:r>
            <a:r>
              <a:rPr lang="en-US" sz="1600" dirty="0" smtClean="0"/>
              <a:t> minimum </a:t>
            </a:r>
            <a:r>
              <a:rPr lang="en-US" sz="1600" dirty="0" err="1" smtClean="0"/>
              <a:t>bahan</a:t>
            </a:r>
            <a:r>
              <a:rPr lang="en-US" sz="1600" dirty="0" smtClean="0"/>
              <a:t> </a:t>
            </a:r>
            <a:r>
              <a:rPr lang="en-US" sz="1600" dirty="0" err="1" smtClean="0"/>
              <a:t>mika</a:t>
            </a:r>
            <a:r>
              <a:rPr lang="en-US" sz="1600" dirty="0" smtClean="0"/>
              <a:t> </a:t>
            </a:r>
            <a:r>
              <a:rPr lang="en-US" sz="1600" dirty="0" err="1" smtClean="0"/>
              <a:t>bening</a:t>
            </a:r>
            <a:r>
              <a:rPr lang="en-US" sz="1600" dirty="0" smtClean="0"/>
              <a:t> </a:t>
            </a:r>
            <a:r>
              <a:rPr lang="en-US" sz="1600" dirty="0" err="1" smtClean="0"/>
              <a:t>pembuat</a:t>
            </a:r>
            <a:r>
              <a:rPr lang="en-US" sz="1600" dirty="0" smtClean="0"/>
              <a:t> </a:t>
            </a:r>
            <a:r>
              <a:rPr lang="en-US" sz="1600" dirty="0" err="1" smtClean="0"/>
              <a:t>balok</a:t>
            </a:r>
            <a:r>
              <a:rPr lang="en-US" sz="1600" dirty="0" smtClean="0"/>
              <a:t> </a:t>
            </a:r>
            <a:r>
              <a:rPr lang="en-US" sz="1600" dirty="0" err="1" smtClean="0"/>
              <a:t>tersebut</a:t>
            </a:r>
            <a:r>
              <a:rPr lang="en-US" sz="1600" dirty="0" smtClean="0"/>
              <a:t>.</a:t>
            </a:r>
            <a:endParaRPr lang="en-US" sz="160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48" y="847718"/>
            <a:ext cx="1488684" cy="1009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Rectangle 17"/>
          <p:cNvSpPr/>
          <p:nvPr/>
        </p:nvSpPr>
        <p:spPr>
          <a:xfrm>
            <a:off x="642910" y="2000246"/>
            <a:ext cx="7143800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err="1" smtClean="0"/>
              <a:t>Jawab</a:t>
            </a:r>
            <a:r>
              <a:rPr lang="en-US" sz="1600" b="1" dirty="0" smtClean="0"/>
              <a:t>:</a:t>
            </a:r>
          </a:p>
          <a:p>
            <a:r>
              <a:rPr lang="en-US" sz="1600" dirty="0" err="1" smtClean="0"/>
              <a:t>Luas</a:t>
            </a:r>
            <a:r>
              <a:rPr lang="en-US" sz="1600" dirty="0" smtClean="0"/>
              <a:t> minimum </a:t>
            </a:r>
            <a:r>
              <a:rPr lang="en-US" sz="1600" dirty="0" err="1" smtClean="0"/>
              <a:t>bahan</a:t>
            </a:r>
            <a:r>
              <a:rPr lang="en-US" sz="1600" dirty="0" smtClean="0"/>
              <a:t> </a:t>
            </a:r>
            <a:r>
              <a:rPr lang="en-US" sz="1600" dirty="0" err="1" smtClean="0"/>
              <a:t>pembuat</a:t>
            </a:r>
            <a:r>
              <a:rPr lang="en-US" sz="1600" dirty="0" smtClean="0"/>
              <a:t> </a:t>
            </a:r>
            <a:r>
              <a:rPr lang="en-US" sz="1600" dirty="0" err="1" smtClean="0"/>
              <a:t>balok</a:t>
            </a:r>
            <a:r>
              <a:rPr lang="en-US" sz="1600" dirty="0" smtClean="0"/>
              <a:t> = </a:t>
            </a:r>
            <a:r>
              <a:rPr lang="en-US" sz="1600" dirty="0" err="1" smtClean="0"/>
              <a:t>luas</a:t>
            </a:r>
            <a:r>
              <a:rPr lang="en-US" sz="1600" dirty="0" smtClean="0"/>
              <a:t> </a:t>
            </a:r>
            <a:r>
              <a:rPr lang="en-US" sz="1600" dirty="0" err="1" smtClean="0"/>
              <a:t>permukaan</a:t>
            </a:r>
            <a:r>
              <a:rPr lang="en-US" sz="1600" dirty="0" smtClean="0"/>
              <a:t> </a:t>
            </a:r>
            <a:r>
              <a:rPr lang="en-US" sz="1600" dirty="0" err="1" smtClean="0"/>
              <a:t>balok</a:t>
            </a:r>
            <a:r>
              <a:rPr lang="en-US" sz="1600" dirty="0" smtClean="0"/>
              <a:t>.</a:t>
            </a:r>
          </a:p>
          <a:p>
            <a:r>
              <a:rPr lang="en-US" sz="1600" dirty="0" err="1" smtClean="0"/>
              <a:t>Jika</a:t>
            </a:r>
            <a:r>
              <a:rPr lang="en-US" sz="1600" dirty="0" smtClean="0"/>
              <a:t> </a:t>
            </a:r>
            <a:r>
              <a:rPr lang="en-US" sz="1600" dirty="0" err="1" smtClean="0"/>
              <a:t>luasnya</a:t>
            </a:r>
            <a:r>
              <a:rPr lang="en-US" sz="1600" dirty="0" smtClean="0"/>
              <a:t> L, </a:t>
            </a:r>
            <a:r>
              <a:rPr lang="en-US" sz="1600" dirty="0" err="1" smtClean="0"/>
              <a:t>maka</a:t>
            </a:r>
            <a:r>
              <a:rPr lang="en-US" sz="1600" dirty="0" smtClean="0"/>
              <a:t>:</a:t>
            </a:r>
          </a:p>
          <a:p>
            <a:r>
              <a:rPr lang="en-US" sz="1600" dirty="0" smtClean="0"/>
              <a:t>L = 2 × </a:t>
            </a:r>
            <a:r>
              <a:rPr lang="en-US" sz="1600" dirty="0" err="1" smtClean="0"/>
              <a:t>L</a:t>
            </a:r>
            <a:r>
              <a:rPr lang="en-US" sz="1600" baseline="-25000" dirty="0" err="1" smtClean="0"/>
              <a:t>atas-bawah</a:t>
            </a:r>
            <a:r>
              <a:rPr lang="en-US" sz="1600" dirty="0" smtClean="0"/>
              <a:t> + 2 × </a:t>
            </a:r>
            <a:r>
              <a:rPr lang="en-US" sz="1600" dirty="0" err="1" smtClean="0"/>
              <a:t>L</a:t>
            </a:r>
            <a:r>
              <a:rPr lang="en-US" sz="1600" baseline="-25000" dirty="0" err="1" smtClean="0"/>
              <a:t>depan-belakang</a:t>
            </a:r>
            <a:r>
              <a:rPr lang="en-US" sz="1600" dirty="0" smtClean="0"/>
              <a:t> + 2 </a:t>
            </a:r>
            <a:r>
              <a:rPr lang="en-US" sz="1600" dirty="0" err="1" smtClean="0"/>
              <a:t>L</a:t>
            </a:r>
            <a:r>
              <a:rPr lang="en-US" sz="1600" baseline="-25000" dirty="0" err="1" smtClean="0"/>
              <a:t>kiri-kanan</a:t>
            </a:r>
            <a:endParaRPr lang="en-US" sz="1600" dirty="0" smtClean="0"/>
          </a:p>
          <a:p>
            <a:r>
              <a:rPr lang="en-US" sz="1600" dirty="0" smtClean="0"/>
              <a:t>   = 2 × (5 × 4) + 2 × (5 × 3) + 2 × (4 × 3) </a:t>
            </a:r>
          </a:p>
          <a:p>
            <a:r>
              <a:rPr lang="en-US" sz="1600" dirty="0" smtClean="0"/>
              <a:t>   = 40 + 30 + 24 = 94 cm</a:t>
            </a:r>
            <a:r>
              <a:rPr lang="en-US" sz="1600" baseline="30000" dirty="0" smtClean="0"/>
              <a:t>2</a:t>
            </a:r>
          </a:p>
          <a:p>
            <a:r>
              <a:rPr lang="en-US" sz="1600" dirty="0" err="1" smtClean="0"/>
              <a:t>Jadi</a:t>
            </a:r>
            <a:r>
              <a:rPr lang="en-US" sz="1600" dirty="0" smtClean="0"/>
              <a:t>, </a:t>
            </a:r>
            <a:r>
              <a:rPr lang="en-US" sz="1600" dirty="0" err="1" smtClean="0"/>
              <a:t>luas</a:t>
            </a:r>
            <a:r>
              <a:rPr lang="en-US" sz="1600" dirty="0" smtClean="0"/>
              <a:t> minimum </a:t>
            </a:r>
            <a:r>
              <a:rPr lang="en-US" sz="1600" dirty="0" err="1" smtClean="0"/>
              <a:t>bahan</a:t>
            </a:r>
            <a:r>
              <a:rPr lang="en-US" sz="1600" dirty="0" smtClean="0"/>
              <a:t> </a:t>
            </a:r>
            <a:r>
              <a:rPr lang="en-US" sz="1600" dirty="0" err="1" smtClean="0"/>
              <a:t>pembuat</a:t>
            </a:r>
            <a:r>
              <a:rPr lang="en-US" sz="1600" dirty="0" smtClean="0"/>
              <a:t> </a:t>
            </a:r>
            <a:r>
              <a:rPr lang="en-US" sz="1600" dirty="0" err="1" smtClean="0"/>
              <a:t>balok</a:t>
            </a:r>
            <a:r>
              <a:rPr lang="en-US" sz="1600" dirty="0" smtClean="0"/>
              <a:t> </a:t>
            </a:r>
            <a:r>
              <a:rPr lang="en-US" sz="1600" dirty="0" err="1" smtClean="0"/>
              <a:t>tersebut</a:t>
            </a:r>
            <a:r>
              <a:rPr lang="en-US" sz="1600" dirty="0" smtClean="0"/>
              <a:t> </a:t>
            </a:r>
            <a:r>
              <a:rPr lang="en-US" sz="1600" dirty="0" err="1" smtClean="0"/>
              <a:t>adalah</a:t>
            </a:r>
            <a:r>
              <a:rPr lang="en-US" sz="1600" dirty="0" smtClean="0"/>
              <a:t> 94 cm</a:t>
            </a:r>
            <a:r>
              <a:rPr lang="en-US" sz="1600" baseline="30000" dirty="0" smtClean="0"/>
              <a:t>2</a:t>
            </a:r>
            <a:r>
              <a:rPr lang="en-US" sz="1600" dirty="0" smtClean="0"/>
              <a:t>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4537888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116884" y="301493"/>
            <a:ext cx="7027116" cy="45689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68573" tIns="34286" rIns="68573" bIns="34286" rtlCol="0" anchor="ctr">
            <a:normAutofit fontScale="97500"/>
          </a:bodyPr>
          <a:lstStyle>
            <a:lvl1pPr algn="l" defTabSz="9336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 smtClean="0"/>
              <a:t>8.4 VOLUME BALOK, KUBUS, PRISMA, DAN LIMAS</a:t>
            </a:r>
            <a:endParaRPr lang="en-US" sz="2400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688628" y="849304"/>
            <a:ext cx="6455372" cy="42704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lIns="68573" tIns="34286" rIns="68573" bIns="34286" rtlCol="0" anchor="ctr">
            <a:noAutofit/>
          </a:bodyPr>
          <a:lstStyle>
            <a:lvl1pPr algn="l" defTabSz="9336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D" sz="1900" b="1" dirty="0">
                <a:solidFill>
                  <a:schemeClr val="accent5"/>
                </a:solidFill>
              </a:rPr>
              <a:t>A. </a:t>
            </a:r>
            <a:r>
              <a:rPr lang="en-US" sz="1900" b="1" dirty="0" err="1" smtClean="0">
                <a:solidFill>
                  <a:schemeClr val="accent5"/>
                </a:solidFill>
              </a:rPr>
              <a:t>Konsep</a:t>
            </a:r>
            <a:r>
              <a:rPr lang="en-US" sz="1900" b="1" dirty="0" smtClean="0">
                <a:solidFill>
                  <a:schemeClr val="accent5"/>
                </a:solidFill>
              </a:rPr>
              <a:t> Volume </a:t>
            </a:r>
            <a:r>
              <a:rPr lang="en-US" sz="1900" b="1" dirty="0" err="1" smtClean="0">
                <a:solidFill>
                  <a:schemeClr val="accent5"/>
                </a:solidFill>
              </a:rPr>
              <a:t>Menggunakan</a:t>
            </a:r>
            <a:r>
              <a:rPr lang="en-US" sz="1900" b="1" dirty="0" smtClean="0">
                <a:solidFill>
                  <a:schemeClr val="accent5"/>
                </a:solidFill>
              </a:rPr>
              <a:t> </a:t>
            </a:r>
            <a:r>
              <a:rPr lang="en-US" sz="1900" b="1" dirty="0" err="1" smtClean="0">
                <a:solidFill>
                  <a:schemeClr val="accent5"/>
                </a:solidFill>
              </a:rPr>
              <a:t>Takaran</a:t>
            </a:r>
            <a:r>
              <a:rPr lang="en-US" sz="1900" b="1" dirty="0" smtClean="0">
                <a:solidFill>
                  <a:schemeClr val="accent5"/>
                </a:solidFill>
              </a:rPr>
              <a:t> </a:t>
            </a:r>
            <a:r>
              <a:rPr lang="en-US" sz="1900" b="1" dirty="0" err="1" smtClean="0">
                <a:solidFill>
                  <a:schemeClr val="accent5"/>
                </a:solidFill>
              </a:rPr>
              <a:t>Berupa</a:t>
            </a:r>
            <a:r>
              <a:rPr lang="en-US" sz="1900" b="1" dirty="0" smtClean="0">
                <a:solidFill>
                  <a:schemeClr val="accent5"/>
                </a:solidFill>
              </a:rPr>
              <a:t> </a:t>
            </a:r>
            <a:r>
              <a:rPr lang="en-US" sz="1900" b="1" dirty="0" err="1" smtClean="0">
                <a:solidFill>
                  <a:schemeClr val="accent5"/>
                </a:solidFill>
              </a:rPr>
              <a:t>Tabung</a:t>
            </a:r>
            <a:endParaRPr lang="en-US" sz="1900" b="1" dirty="0">
              <a:solidFill>
                <a:schemeClr val="accent5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00166" y="1714494"/>
            <a:ext cx="6143668" cy="2286016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 w="19050">
            <a:prstDash val="dash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indent="361950" algn="just"/>
            <a:r>
              <a:rPr lang="en-US" dirty="0" smtClean="0"/>
              <a:t>Volume </a:t>
            </a:r>
            <a:r>
              <a:rPr lang="en-US" dirty="0" err="1" smtClean="0"/>
              <a:t>suatu</a:t>
            </a:r>
            <a:r>
              <a:rPr lang="en-US" dirty="0" smtClean="0"/>
              <a:t> </a:t>
            </a:r>
            <a:r>
              <a:rPr lang="en-US" dirty="0" err="1" smtClean="0"/>
              <a:t>benda</a:t>
            </a:r>
            <a:r>
              <a:rPr lang="en-US" dirty="0" smtClean="0"/>
              <a:t> </a:t>
            </a:r>
            <a:r>
              <a:rPr lang="en-US" dirty="0" err="1" smtClean="0"/>
              <a:t>ruang</a:t>
            </a:r>
            <a:r>
              <a:rPr lang="en-US" dirty="0" smtClean="0"/>
              <a:t> </a:t>
            </a:r>
            <a:r>
              <a:rPr lang="en-US" dirty="0" err="1" smtClean="0"/>
              <a:t>berupa</a:t>
            </a:r>
            <a:r>
              <a:rPr lang="en-US" dirty="0" smtClean="0"/>
              <a:t> </a:t>
            </a:r>
            <a:r>
              <a:rPr lang="en-US" dirty="0" err="1" smtClean="0"/>
              <a:t>bejana</a:t>
            </a:r>
            <a:r>
              <a:rPr lang="en-US" dirty="0" smtClean="0"/>
              <a:t> (</a:t>
            </a:r>
            <a:r>
              <a:rPr lang="en-US" dirty="0" err="1" smtClean="0"/>
              <a:t>ada</a:t>
            </a:r>
            <a:r>
              <a:rPr lang="en-US" dirty="0" smtClean="0"/>
              <a:t> </a:t>
            </a:r>
            <a:r>
              <a:rPr lang="en-US" dirty="0" err="1" smtClean="0"/>
              <a:t>satu</a:t>
            </a:r>
            <a:r>
              <a:rPr lang="en-US" dirty="0" smtClean="0"/>
              <a:t> </a:t>
            </a:r>
            <a:r>
              <a:rPr lang="en-US" dirty="0" err="1" smtClean="0"/>
              <a:t>bagian</a:t>
            </a:r>
            <a:r>
              <a:rPr lang="en-US" dirty="0" smtClean="0"/>
              <a:t> yang </a:t>
            </a:r>
            <a:r>
              <a:rPr lang="en-US" dirty="0" err="1" smtClean="0"/>
              <a:t>terbuka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bagian</a:t>
            </a:r>
            <a:r>
              <a:rPr lang="en-US" dirty="0" smtClean="0"/>
              <a:t> </a:t>
            </a:r>
            <a:r>
              <a:rPr lang="en-US" dirty="0" err="1" smtClean="0"/>
              <a:t>dalamnya</a:t>
            </a:r>
            <a:r>
              <a:rPr lang="en-US" dirty="0" smtClean="0"/>
              <a:t> </a:t>
            </a:r>
            <a:r>
              <a:rPr lang="en-US" dirty="0" err="1" smtClean="0"/>
              <a:t>kosong</a:t>
            </a:r>
            <a:r>
              <a:rPr lang="en-US" dirty="0" smtClean="0"/>
              <a:t>)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banyaknya</a:t>
            </a:r>
            <a:r>
              <a:rPr lang="en-US" dirty="0" smtClean="0"/>
              <a:t> </a:t>
            </a:r>
            <a:r>
              <a:rPr lang="en-US" dirty="0" err="1" smtClean="0"/>
              <a:t>satuan</a:t>
            </a:r>
            <a:r>
              <a:rPr lang="en-US" dirty="0" smtClean="0"/>
              <a:t> </a:t>
            </a:r>
            <a:r>
              <a:rPr lang="en-US" dirty="0" err="1" smtClean="0"/>
              <a:t>penakar</a:t>
            </a:r>
            <a:r>
              <a:rPr lang="en-US" dirty="0" smtClean="0"/>
              <a:t> yang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menakar</a:t>
            </a:r>
            <a:r>
              <a:rPr lang="en-US" dirty="0" smtClean="0"/>
              <a:t> </a:t>
            </a:r>
            <a:r>
              <a:rPr lang="en-US" dirty="0" err="1" smtClean="0"/>
              <a:t>bejana</a:t>
            </a:r>
            <a:r>
              <a:rPr lang="en-US" dirty="0" smtClean="0"/>
              <a:t> </a:t>
            </a:r>
            <a:r>
              <a:rPr lang="en-US" dirty="0" err="1" smtClean="0"/>
              <a:t>itu</a:t>
            </a:r>
            <a:r>
              <a:rPr lang="en-US" dirty="0" smtClean="0"/>
              <a:t> </a:t>
            </a:r>
            <a:r>
              <a:rPr lang="en-US" dirty="0" err="1" smtClean="0"/>
              <a:t>hingga</a:t>
            </a:r>
            <a:r>
              <a:rPr lang="en-US" dirty="0" smtClean="0"/>
              <a:t> </a:t>
            </a:r>
            <a:r>
              <a:rPr lang="en-US" dirty="0" err="1" smtClean="0"/>
              <a:t>penuh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rata.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>
          <a:xfrm>
            <a:off x="1785918" y="1500180"/>
            <a:ext cx="1285884" cy="42862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190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/>
              <a:t>Definisi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9947971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1238" y="385763"/>
            <a:ext cx="4581525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76475" y="2895613"/>
            <a:ext cx="4591050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688628" y="514350"/>
            <a:ext cx="6455372" cy="4857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lIns="68573" tIns="34286" rIns="68573" bIns="34286" rtlCol="0" anchor="ctr">
            <a:noAutofit/>
          </a:bodyPr>
          <a:lstStyle>
            <a:lvl1pPr algn="l" defTabSz="9336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65113" indent="-265113"/>
            <a:r>
              <a:rPr lang="id-ID" sz="1800" b="1" dirty="0">
                <a:solidFill>
                  <a:schemeClr val="accent5"/>
                </a:solidFill>
              </a:rPr>
              <a:t>B</a:t>
            </a:r>
            <a:r>
              <a:rPr lang="en-ID" sz="1800" b="1" dirty="0">
                <a:solidFill>
                  <a:schemeClr val="accent5"/>
                </a:solidFill>
              </a:rPr>
              <a:t>. </a:t>
            </a:r>
            <a:r>
              <a:rPr lang="en-US" sz="1800" b="1" dirty="0" err="1" smtClean="0">
                <a:solidFill>
                  <a:schemeClr val="accent5"/>
                </a:solidFill>
              </a:rPr>
              <a:t>Konsep</a:t>
            </a:r>
            <a:r>
              <a:rPr lang="en-US" sz="1800" b="1" dirty="0" smtClean="0">
                <a:solidFill>
                  <a:schemeClr val="accent5"/>
                </a:solidFill>
              </a:rPr>
              <a:t> Volume </a:t>
            </a:r>
            <a:r>
              <a:rPr lang="en-US" sz="1800" b="1" dirty="0" err="1" smtClean="0">
                <a:solidFill>
                  <a:schemeClr val="accent5"/>
                </a:solidFill>
              </a:rPr>
              <a:t>Balok</a:t>
            </a:r>
            <a:r>
              <a:rPr lang="en-US" sz="1800" b="1" dirty="0" smtClean="0">
                <a:solidFill>
                  <a:schemeClr val="accent5"/>
                </a:solidFill>
              </a:rPr>
              <a:t> </a:t>
            </a:r>
            <a:r>
              <a:rPr lang="en-US" sz="1800" b="1" dirty="0" err="1" smtClean="0">
                <a:solidFill>
                  <a:schemeClr val="accent5"/>
                </a:solidFill>
              </a:rPr>
              <a:t>dan</a:t>
            </a:r>
            <a:r>
              <a:rPr lang="en-US" sz="1800" b="1" dirty="0" smtClean="0">
                <a:solidFill>
                  <a:schemeClr val="accent5"/>
                </a:solidFill>
              </a:rPr>
              <a:t> </a:t>
            </a:r>
            <a:r>
              <a:rPr lang="en-US" sz="1800" b="1" dirty="0" err="1" smtClean="0">
                <a:solidFill>
                  <a:schemeClr val="accent5"/>
                </a:solidFill>
              </a:rPr>
              <a:t>Kubus</a:t>
            </a:r>
            <a:r>
              <a:rPr lang="en-US" sz="1800" b="1" dirty="0" smtClean="0">
                <a:solidFill>
                  <a:schemeClr val="accent5"/>
                </a:solidFill>
              </a:rPr>
              <a:t> </a:t>
            </a:r>
            <a:r>
              <a:rPr lang="en-US" sz="1800" b="1" dirty="0" err="1" smtClean="0">
                <a:solidFill>
                  <a:schemeClr val="accent5"/>
                </a:solidFill>
              </a:rPr>
              <a:t>Menggunakan</a:t>
            </a:r>
            <a:r>
              <a:rPr lang="en-US" sz="1800" b="1" dirty="0" smtClean="0">
                <a:solidFill>
                  <a:schemeClr val="accent5"/>
                </a:solidFill>
              </a:rPr>
              <a:t> </a:t>
            </a:r>
            <a:r>
              <a:rPr lang="en-US" sz="1800" b="1" dirty="0" err="1" smtClean="0">
                <a:solidFill>
                  <a:schemeClr val="accent5"/>
                </a:solidFill>
              </a:rPr>
              <a:t>Takaran</a:t>
            </a:r>
            <a:r>
              <a:rPr lang="en-US" sz="1800" b="1" dirty="0" smtClean="0">
                <a:solidFill>
                  <a:schemeClr val="accent5"/>
                </a:solidFill>
              </a:rPr>
              <a:t> </a:t>
            </a:r>
            <a:r>
              <a:rPr lang="en-US" sz="1800" b="1" dirty="0" err="1" smtClean="0">
                <a:solidFill>
                  <a:schemeClr val="accent5"/>
                </a:solidFill>
              </a:rPr>
              <a:t>Berupa</a:t>
            </a:r>
            <a:r>
              <a:rPr lang="en-US" sz="1800" b="1" dirty="0" smtClean="0">
                <a:solidFill>
                  <a:schemeClr val="accent5"/>
                </a:solidFill>
              </a:rPr>
              <a:t> </a:t>
            </a:r>
            <a:r>
              <a:rPr lang="en-US" sz="1800" b="1" dirty="0" err="1" smtClean="0">
                <a:solidFill>
                  <a:schemeClr val="accent5"/>
                </a:solidFill>
              </a:rPr>
              <a:t>Kubus</a:t>
            </a:r>
            <a:r>
              <a:rPr lang="en-US" sz="1800" b="1" dirty="0" smtClean="0">
                <a:solidFill>
                  <a:schemeClr val="accent5"/>
                </a:solidFill>
              </a:rPr>
              <a:t> </a:t>
            </a:r>
            <a:r>
              <a:rPr lang="en-US" sz="1800" b="1" dirty="0" err="1" smtClean="0">
                <a:solidFill>
                  <a:schemeClr val="accent5"/>
                </a:solidFill>
              </a:rPr>
              <a:t>Satuan</a:t>
            </a:r>
            <a:endParaRPr lang="en-US" sz="1800" b="1" dirty="0">
              <a:solidFill>
                <a:schemeClr val="accent5"/>
              </a:solidFill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7349" y="1214428"/>
            <a:ext cx="3374585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>
            <a:off x="428596" y="3071816"/>
            <a:ext cx="82868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 algn="just"/>
            <a:r>
              <a:rPr lang="en-US" sz="1600" b="1" dirty="0" err="1" smtClean="0">
                <a:solidFill>
                  <a:srgbClr val="00B0F0"/>
                </a:solidFill>
              </a:rPr>
              <a:t>Satuan</a:t>
            </a:r>
            <a:r>
              <a:rPr lang="en-US" sz="1600" b="1" dirty="0" smtClean="0">
                <a:solidFill>
                  <a:srgbClr val="00B0F0"/>
                </a:solidFill>
              </a:rPr>
              <a:t> </a:t>
            </a:r>
            <a:r>
              <a:rPr lang="en-US" sz="1600" b="1" dirty="0" err="1" smtClean="0">
                <a:solidFill>
                  <a:srgbClr val="00B0F0"/>
                </a:solidFill>
              </a:rPr>
              <a:t>pengukur</a:t>
            </a:r>
            <a:r>
              <a:rPr lang="en-US" sz="1600" b="1" dirty="0" smtClean="0">
                <a:solidFill>
                  <a:srgbClr val="00B0F0"/>
                </a:solidFill>
              </a:rPr>
              <a:t> volume </a:t>
            </a:r>
            <a:r>
              <a:rPr lang="en-US" sz="1600" dirty="0" err="1" smtClean="0"/>
              <a:t>bangun</a:t>
            </a:r>
            <a:r>
              <a:rPr lang="en-US" sz="1600" dirty="0" smtClean="0"/>
              <a:t> </a:t>
            </a:r>
            <a:r>
              <a:rPr lang="en-US" sz="1600" dirty="0" err="1" smtClean="0"/>
              <a:t>ruang</a:t>
            </a:r>
            <a:r>
              <a:rPr lang="en-US" sz="1600" dirty="0" smtClean="0"/>
              <a:t> yang </a:t>
            </a:r>
            <a:r>
              <a:rPr lang="en-US" sz="1600" dirty="0" err="1" smtClean="0"/>
              <a:t>berbentuk</a:t>
            </a:r>
            <a:r>
              <a:rPr lang="en-US" sz="1600" dirty="0" smtClean="0"/>
              <a:t> </a:t>
            </a:r>
            <a:r>
              <a:rPr lang="en-US" sz="1600" dirty="0" err="1" smtClean="0"/>
              <a:t>kubus</a:t>
            </a:r>
            <a:r>
              <a:rPr lang="en-US" sz="1600" dirty="0" smtClean="0"/>
              <a:t> </a:t>
            </a:r>
            <a:r>
              <a:rPr lang="en-US" sz="1600" dirty="0" err="1" smtClean="0"/>
              <a:t>seperti</a:t>
            </a:r>
            <a:r>
              <a:rPr lang="en-US" sz="1600" dirty="0" smtClean="0"/>
              <a:t> </a:t>
            </a:r>
            <a:r>
              <a:rPr lang="en-US" sz="1600" dirty="0" err="1" smtClean="0"/>
              <a:t>Gambar</a:t>
            </a:r>
            <a:r>
              <a:rPr lang="en-US" sz="1600" dirty="0" smtClean="0"/>
              <a:t> 8.23 </a:t>
            </a:r>
            <a:r>
              <a:rPr lang="en-US" sz="1600" dirty="0" err="1" smtClean="0"/>
              <a:t>disebut</a:t>
            </a:r>
            <a:r>
              <a:rPr lang="en-US" sz="1600" dirty="0" smtClean="0"/>
              <a:t> </a:t>
            </a:r>
            <a:r>
              <a:rPr lang="en-US" sz="1600" b="1" dirty="0" err="1" smtClean="0">
                <a:solidFill>
                  <a:srgbClr val="00B0F0"/>
                </a:solidFill>
              </a:rPr>
              <a:t>satuan</a:t>
            </a:r>
            <a:r>
              <a:rPr lang="en-US" sz="1600" b="1" dirty="0" smtClean="0">
                <a:solidFill>
                  <a:srgbClr val="00B0F0"/>
                </a:solidFill>
              </a:rPr>
              <a:t> </a:t>
            </a:r>
            <a:r>
              <a:rPr lang="en-US" sz="1600" b="1" dirty="0" err="1" smtClean="0">
                <a:solidFill>
                  <a:srgbClr val="00B0F0"/>
                </a:solidFill>
              </a:rPr>
              <a:t>kubik</a:t>
            </a:r>
            <a:r>
              <a:rPr lang="en-US" sz="1600" dirty="0" smtClean="0"/>
              <a:t>, </a:t>
            </a:r>
            <a:r>
              <a:rPr lang="en-US" sz="1600" dirty="0" err="1" smtClean="0"/>
              <a:t>yakni</a:t>
            </a:r>
            <a:r>
              <a:rPr lang="en-US" sz="1600" dirty="0" smtClean="0"/>
              <a:t> </a:t>
            </a:r>
            <a:r>
              <a:rPr lang="en-US" sz="1600" dirty="0" err="1" smtClean="0"/>
              <a:t>satuan</a:t>
            </a:r>
            <a:r>
              <a:rPr lang="en-US" sz="1600" dirty="0" smtClean="0"/>
              <a:t> </a:t>
            </a:r>
            <a:r>
              <a:rPr lang="en-US" sz="1600" dirty="0" err="1" smtClean="0"/>
              <a:t>penakar</a:t>
            </a:r>
            <a:r>
              <a:rPr lang="en-US" sz="1600" dirty="0" smtClean="0"/>
              <a:t> </a:t>
            </a:r>
            <a:r>
              <a:rPr lang="en-US" sz="1600" dirty="0" err="1" smtClean="0"/>
              <a:t>berbentuk</a:t>
            </a:r>
            <a:r>
              <a:rPr lang="en-US" sz="1600" dirty="0" smtClean="0"/>
              <a:t> </a:t>
            </a:r>
            <a:r>
              <a:rPr lang="en-US" sz="1600" dirty="0" err="1" smtClean="0"/>
              <a:t>kubus</a:t>
            </a:r>
            <a:r>
              <a:rPr lang="en-US" sz="1600" dirty="0" smtClean="0"/>
              <a:t> yang </a:t>
            </a:r>
            <a:r>
              <a:rPr lang="en-US" sz="1600" b="1" dirty="0" err="1" smtClean="0">
                <a:solidFill>
                  <a:srgbClr val="00B0F0"/>
                </a:solidFill>
              </a:rPr>
              <a:t>panjangnya</a:t>
            </a:r>
            <a:r>
              <a:rPr lang="en-US" sz="1600" b="1" dirty="0" smtClean="0">
                <a:solidFill>
                  <a:srgbClr val="00B0F0"/>
                </a:solidFill>
              </a:rPr>
              <a:t> 1 </a:t>
            </a:r>
            <a:r>
              <a:rPr lang="en-US" sz="1600" b="1" dirty="0" err="1" smtClean="0">
                <a:solidFill>
                  <a:srgbClr val="00B0F0"/>
                </a:solidFill>
              </a:rPr>
              <a:t>satuan</a:t>
            </a:r>
            <a:r>
              <a:rPr lang="en-US" sz="1600" dirty="0" smtClean="0"/>
              <a:t>, </a:t>
            </a:r>
            <a:r>
              <a:rPr lang="en-US" sz="1600" b="1" dirty="0" err="1" smtClean="0">
                <a:solidFill>
                  <a:srgbClr val="00B0F0"/>
                </a:solidFill>
              </a:rPr>
              <a:t>lebarnya</a:t>
            </a:r>
            <a:r>
              <a:rPr lang="en-US" sz="1600" b="1" dirty="0" smtClean="0">
                <a:solidFill>
                  <a:srgbClr val="00B0F0"/>
                </a:solidFill>
              </a:rPr>
              <a:t> 1 </a:t>
            </a:r>
            <a:r>
              <a:rPr lang="en-US" sz="1600" b="1" dirty="0" err="1" smtClean="0">
                <a:solidFill>
                  <a:srgbClr val="00B0F0"/>
                </a:solidFill>
              </a:rPr>
              <a:t>satuan</a:t>
            </a:r>
            <a:r>
              <a:rPr lang="en-US" sz="1600" dirty="0" smtClean="0"/>
              <a:t>, </a:t>
            </a:r>
            <a:r>
              <a:rPr lang="en-US" sz="1600" dirty="0" err="1" smtClean="0"/>
              <a:t>dan</a:t>
            </a:r>
            <a:r>
              <a:rPr lang="en-US" sz="1600" dirty="0" smtClean="0"/>
              <a:t> </a:t>
            </a:r>
            <a:r>
              <a:rPr lang="en-US" sz="1600" b="1" dirty="0" err="1" smtClean="0">
                <a:solidFill>
                  <a:srgbClr val="00B0F0"/>
                </a:solidFill>
              </a:rPr>
              <a:t>tingginya</a:t>
            </a:r>
            <a:r>
              <a:rPr lang="en-US" sz="1600" b="1" dirty="0" smtClean="0">
                <a:solidFill>
                  <a:srgbClr val="00B0F0"/>
                </a:solidFill>
              </a:rPr>
              <a:t> 1 </a:t>
            </a:r>
            <a:r>
              <a:rPr lang="en-US" sz="1600" b="1" dirty="0" err="1" smtClean="0">
                <a:solidFill>
                  <a:srgbClr val="00B0F0"/>
                </a:solidFill>
              </a:rPr>
              <a:t>satuan</a:t>
            </a:r>
            <a:r>
              <a:rPr lang="en-US" sz="1600" dirty="0" smtClean="0"/>
              <a:t>. </a:t>
            </a:r>
          </a:p>
          <a:p>
            <a:pPr indent="361950" algn="just"/>
            <a:r>
              <a:rPr lang="en-US" sz="1600" dirty="0" err="1" smtClean="0"/>
              <a:t>Gambar</a:t>
            </a:r>
            <a:r>
              <a:rPr lang="en-US" sz="1600" dirty="0" smtClean="0"/>
              <a:t> 8.24 </a:t>
            </a:r>
            <a:r>
              <a:rPr lang="en-US" sz="1600" dirty="0" err="1" smtClean="0"/>
              <a:t>merupakan</a:t>
            </a:r>
            <a:r>
              <a:rPr lang="en-US" sz="1600" dirty="0" smtClean="0"/>
              <a:t> </a:t>
            </a:r>
            <a:r>
              <a:rPr lang="en-US" sz="1600" dirty="0" err="1" smtClean="0"/>
              <a:t>gambaran</a:t>
            </a:r>
            <a:r>
              <a:rPr lang="en-US" sz="1600" dirty="0" smtClean="0"/>
              <a:t> </a:t>
            </a:r>
            <a:r>
              <a:rPr lang="en-US" sz="1600" dirty="0" err="1" smtClean="0"/>
              <a:t>selengkapnya</a:t>
            </a:r>
            <a:r>
              <a:rPr lang="en-US" sz="1600" dirty="0" smtClean="0"/>
              <a:t> </a:t>
            </a:r>
            <a:r>
              <a:rPr lang="en-US" sz="1600" dirty="0" err="1" smtClean="0"/>
              <a:t>tentang</a:t>
            </a:r>
            <a:r>
              <a:rPr lang="en-US" sz="1600" dirty="0" smtClean="0"/>
              <a:t> </a:t>
            </a:r>
            <a:r>
              <a:rPr lang="en-US" sz="1600" b="1" dirty="0" err="1" smtClean="0">
                <a:solidFill>
                  <a:srgbClr val="00B0F0"/>
                </a:solidFill>
              </a:rPr>
              <a:t>satuan-satuan</a:t>
            </a:r>
            <a:r>
              <a:rPr lang="en-US" sz="1600" b="1" dirty="0" smtClean="0">
                <a:solidFill>
                  <a:srgbClr val="00B0F0"/>
                </a:solidFill>
              </a:rPr>
              <a:t> </a:t>
            </a:r>
            <a:r>
              <a:rPr lang="en-US" sz="1600" b="1" dirty="0" err="1" smtClean="0">
                <a:solidFill>
                  <a:srgbClr val="00B0F0"/>
                </a:solidFill>
              </a:rPr>
              <a:t>kubik</a:t>
            </a:r>
            <a:r>
              <a:rPr lang="en-US" sz="1600" b="1" dirty="0" smtClean="0">
                <a:solidFill>
                  <a:srgbClr val="00B0F0"/>
                </a:solidFill>
              </a:rPr>
              <a:t> </a:t>
            </a:r>
            <a:r>
              <a:rPr lang="en-US" sz="1600" dirty="0" err="1" smtClean="0"/>
              <a:t>berbentuk</a:t>
            </a:r>
            <a:r>
              <a:rPr lang="en-US" sz="1600" dirty="0" smtClean="0"/>
              <a:t> </a:t>
            </a:r>
            <a:r>
              <a:rPr lang="en-US" sz="1600" b="1" dirty="0" err="1" smtClean="0">
                <a:solidFill>
                  <a:srgbClr val="00B0F0"/>
                </a:solidFill>
              </a:rPr>
              <a:t>kubus</a:t>
            </a:r>
            <a:r>
              <a:rPr lang="en-US" sz="1600" b="1" dirty="0" smtClean="0">
                <a:solidFill>
                  <a:srgbClr val="00B0F0"/>
                </a:solidFill>
              </a:rPr>
              <a:t> </a:t>
            </a:r>
            <a:r>
              <a:rPr lang="en-US" sz="1600" b="1" dirty="0" err="1" smtClean="0">
                <a:solidFill>
                  <a:srgbClr val="00B0F0"/>
                </a:solidFill>
              </a:rPr>
              <a:t>satuan</a:t>
            </a:r>
            <a:r>
              <a:rPr lang="en-US" sz="1600" b="1" dirty="0" smtClean="0">
                <a:solidFill>
                  <a:srgbClr val="00B0F0"/>
                </a:solidFill>
              </a:rPr>
              <a:t> </a:t>
            </a:r>
            <a:r>
              <a:rPr lang="en-US" sz="1600" dirty="0" smtClean="0"/>
              <a:t>yang </a:t>
            </a:r>
            <a:r>
              <a:rPr lang="en-US" sz="1600" dirty="0" err="1" smtClean="0"/>
              <a:t>digunakan</a:t>
            </a:r>
            <a:r>
              <a:rPr lang="en-US" sz="1600" dirty="0" smtClean="0"/>
              <a:t> </a:t>
            </a:r>
            <a:r>
              <a:rPr lang="en-US" sz="1600" dirty="0" err="1" smtClean="0"/>
              <a:t>untuk</a:t>
            </a:r>
            <a:r>
              <a:rPr lang="en-US" sz="1600" dirty="0" smtClean="0"/>
              <a:t> </a:t>
            </a:r>
            <a:r>
              <a:rPr lang="en-US" sz="1600" b="1" dirty="0" err="1" smtClean="0">
                <a:solidFill>
                  <a:srgbClr val="00B0F0"/>
                </a:solidFill>
              </a:rPr>
              <a:t>mengukur</a:t>
            </a:r>
            <a:r>
              <a:rPr lang="en-US" sz="1600" b="1" dirty="0" smtClean="0">
                <a:solidFill>
                  <a:srgbClr val="00B0F0"/>
                </a:solidFill>
              </a:rPr>
              <a:t> volume </a:t>
            </a:r>
            <a:r>
              <a:rPr lang="en-US" sz="1600" dirty="0" err="1" smtClean="0"/>
              <a:t>bangun</a:t>
            </a:r>
            <a:r>
              <a:rPr lang="en-US" sz="1600" dirty="0" smtClean="0"/>
              <a:t> </a:t>
            </a:r>
            <a:r>
              <a:rPr lang="en-US" sz="1600" dirty="0" err="1" smtClean="0"/>
              <a:t>ruang</a:t>
            </a:r>
            <a:r>
              <a:rPr lang="en-US" sz="1600" dirty="0" smtClean="0"/>
              <a:t> </a:t>
            </a:r>
            <a:r>
              <a:rPr lang="en-US" sz="1600" dirty="0" err="1" smtClean="0"/>
              <a:t>melalui</a:t>
            </a:r>
            <a:r>
              <a:rPr lang="en-US" sz="1600" dirty="0" smtClean="0"/>
              <a:t> </a:t>
            </a:r>
            <a:r>
              <a:rPr lang="en-US" sz="1600" b="1" dirty="0" err="1" smtClean="0">
                <a:solidFill>
                  <a:srgbClr val="00B0F0"/>
                </a:solidFill>
              </a:rPr>
              <a:t>penakaran</a:t>
            </a:r>
            <a:r>
              <a:rPr lang="en-US" sz="1600" b="1" dirty="0" smtClean="0">
                <a:solidFill>
                  <a:srgbClr val="00B0F0"/>
                </a:solidFill>
              </a:rPr>
              <a:t> </a:t>
            </a:r>
            <a:r>
              <a:rPr lang="en-US" sz="1600" b="1" dirty="0" err="1" smtClean="0">
                <a:solidFill>
                  <a:srgbClr val="00B0F0"/>
                </a:solidFill>
              </a:rPr>
              <a:t>satu</a:t>
            </a:r>
            <a:r>
              <a:rPr lang="en-US" sz="1600" b="1" dirty="0" smtClean="0">
                <a:solidFill>
                  <a:srgbClr val="00B0F0"/>
                </a:solidFill>
              </a:rPr>
              <a:t> </a:t>
            </a:r>
            <a:r>
              <a:rPr lang="en-US" sz="1600" b="1" dirty="0" err="1" smtClean="0">
                <a:solidFill>
                  <a:srgbClr val="00B0F0"/>
                </a:solidFill>
              </a:rPr>
              <a:t>demi</a:t>
            </a:r>
            <a:r>
              <a:rPr lang="en-US" sz="1600" b="1" dirty="0" smtClean="0">
                <a:solidFill>
                  <a:srgbClr val="00B0F0"/>
                </a:solidFill>
              </a:rPr>
              <a:t> </a:t>
            </a:r>
            <a:r>
              <a:rPr lang="en-US" sz="1600" b="1" dirty="0" err="1" smtClean="0">
                <a:solidFill>
                  <a:srgbClr val="00B0F0"/>
                </a:solidFill>
              </a:rPr>
              <a:t>satu</a:t>
            </a:r>
            <a:r>
              <a:rPr lang="en-US" sz="1600" b="1" dirty="0" smtClean="0">
                <a:solidFill>
                  <a:srgbClr val="00B0F0"/>
                </a:solidFill>
              </a:rPr>
              <a:t> </a:t>
            </a:r>
            <a:r>
              <a:rPr lang="en-US" sz="1600" dirty="0" err="1" smtClean="0"/>
              <a:t>hingga</a:t>
            </a:r>
            <a:r>
              <a:rPr lang="en-US" sz="1600" dirty="0" smtClean="0"/>
              <a:t> </a:t>
            </a:r>
            <a:r>
              <a:rPr lang="en-US" sz="1600" b="1" dirty="0" err="1" smtClean="0">
                <a:solidFill>
                  <a:srgbClr val="00B0F0"/>
                </a:solidFill>
              </a:rPr>
              <a:t>penuh</a:t>
            </a:r>
            <a:r>
              <a:rPr lang="en-US" sz="1600" dirty="0" smtClean="0"/>
              <a:t>.</a:t>
            </a:r>
            <a:endParaRPr lang="en-US" sz="1600" dirty="0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1285866"/>
            <a:ext cx="4374288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9612755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24106" y="285734"/>
            <a:ext cx="4462472" cy="568681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14546" y="1142990"/>
            <a:ext cx="4643470" cy="1661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8"/>
          <p:cNvSpPr/>
          <p:nvPr/>
        </p:nvSpPr>
        <p:spPr>
          <a:xfrm>
            <a:off x="785786" y="2987107"/>
            <a:ext cx="75724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 algn="just"/>
            <a:r>
              <a:rPr lang="en-US" sz="1600" dirty="0" err="1" smtClean="0"/>
              <a:t>Rumus</a:t>
            </a:r>
            <a:r>
              <a:rPr lang="en-US" sz="1600" dirty="0" smtClean="0"/>
              <a:t> </a:t>
            </a:r>
            <a:r>
              <a:rPr lang="en-US" sz="1600" dirty="0" err="1" smtClean="0"/>
              <a:t>untuk</a:t>
            </a:r>
            <a:r>
              <a:rPr lang="en-US" sz="1600" dirty="0" smtClean="0"/>
              <a:t> volume </a:t>
            </a:r>
            <a:r>
              <a:rPr lang="en-US" sz="1600" dirty="0" err="1" smtClean="0"/>
              <a:t>balok</a:t>
            </a:r>
            <a:r>
              <a:rPr lang="en-US" sz="1600" dirty="0" smtClean="0"/>
              <a:t> </a:t>
            </a:r>
            <a:r>
              <a:rPr lang="en-US" sz="1600" dirty="0" err="1" smtClean="0"/>
              <a:t>dengan</a:t>
            </a:r>
            <a:r>
              <a:rPr lang="en-US" sz="1600" dirty="0" smtClean="0"/>
              <a:t> </a:t>
            </a:r>
            <a:r>
              <a:rPr lang="en-US" sz="1600" dirty="0" err="1" smtClean="0"/>
              <a:t>ukuran</a:t>
            </a:r>
            <a:r>
              <a:rPr lang="en-US" sz="1600" dirty="0" smtClean="0"/>
              <a:t> </a:t>
            </a:r>
            <a:r>
              <a:rPr lang="en-US" sz="1600" dirty="0" err="1" smtClean="0"/>
              <a:t>panjang</a:t>
            </a:r>
            <a:r>
              <a:rPr lang="en-US" sz="1600" dirty="0" smtClean="0"/>
              <a:t> </a:t>
            </a:r>
            <a:r>
              <a:rPr lang="en-US" sz="1600" i="1" dirty="0" smtClean="0"/>
              <a:t>p</a:t>
            </a:r>
            <a:r>
              <a:rPr lang="en-US" sz="1600" dirty="0" smtClean="0"/>
              <a:t>, </a:t>
            </a:r>
            <a:r>
              <a:rPr lang="en-US" sz="1600" dirty="0" err="1" smtClean="0"/>
              <a:t>lebar</a:t>
            </a:r>
            <a:r>
              <a:rPr lang="en-US" sz="1600" dirty="0" smtClean="0"/>
              <a:t> </a:t>
            </a:r>
            <a:r>
              <a:rPr lang="en-US" sz="1600" i="1" dirty="0" smtClean="0"/>
              <a:t>l</a:t>
            </a:r>
            <a:r>
              <a:rPr lang="en-US" sz="1600" dirty="0" smtClean="0"/>
              <a:t>, </a:t>
            </a:r>
            <a:r>
              <a:rPr lang="en-US" sz="1600" dirty="0" err="1" smtClean="0"/>
              <a:t>dan</a:t>
            </a:r>
            <a:r>
              <a:rPr lang="en-US" sz="1600" dirty="0" smtClean="0"/>
              <a:t> </a:t>
            </a:r>
            <a:r>
              <a:rPr lang="en-US" sz="1600" dirty="0" err="1" smtClean="0"/>
              <a:t>tinggi</a:t>
            </a:r>
            <a:r>
              <a:rPr lang="en-US" sz="1600" dirty="0" smtClean="0"/>
              <a:t> </a:t>
            </a:r>
            <a:r>
              <a:rPr lang="en-US" sz="1600" i="1" dirty="0" smtClean="0"/>
              <a:t>t</a:t>
            </a:r>
            <a:r>
              <a:rPr lang="en-US" sz="1600" dirty="0" smtClean="0"/>
              <a:t> </a:t>
            </a:r>
            <a:r>
              <a:rPr lang="en-US" sz="1600" dirty="0" err="1" smtClean="0"/>
              <a:t>adalah</a:t>
            </a:r>
            <a:r>
              <a:rPr lang="en-US" sz="1600" dirty="0" smtClean="0"/>
              <a:t> </a:t>
            </a:r>
            <a:r>
              <a:rPr lang="en-US" sz="1600" dirty="0" err="1" smtClean="0"/>
              <a:t>sebagai</a:t>
            </a:r>
            <a:r>
              <a:rPr lang="en-US" sz="1600" dirty="0" smtClean="0"/>
              <a:t> </a:t>
            </a:r>
            <a:r>
              <a:rPr lang="en-US" sz="1600" dirty="0" err="1" smtClean="0"/>
              <a:t>berikut</a:t>
            </a:r>
            <a:r>
              <a:rPr lang="en-US" sz="1600" dirty="0" smtClean="0"/>
              <a:t>.</a:t>
            </a:r>
            <a:endParaRPr lang="en-US" sz="1600" dirty="0"/>
          </a:p>
        </p:txBody>
      </p:sp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14750" y="3738573"/>
            <a:ext cx="1714500" cy="333375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612755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/>
          <p:nvPr/>
        </p:nvGrpSpPr>
        <p:grpSpPr>
          <a:xfrm>
            <a:off x="620786" y="57387"/>
            <a:ext cx="7837414" cy="3728810"/>
            <a:chOff x="982980" y="1512838"/>
            <a:chExt cx="10088880" cy="4165808"/>
          </a:xfrm>
        </p:grpSpPr>
        <p:sp>
          <p:nvSpPr>
            <p:cNvPr id="7" name="Rectangle 6"/>
            <p:cNvSpPr/>
            <p:nvPr/>
          </p:nvSpPr>
          <p:spPr>
            <a:xfrm>
              <a:off x="982980" y="2233580"/>
              <a:ext cx="10088880" cy="3445066"/>
            </a:xfrm>
            <a:prstGeom prst="rect">
              <a:avLst/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3" descr="C:\Users\P1873\Documents\ESPS Biologi SMA\exclamation-mark-350198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958" t="10204" r="33364" b="36879"/>
            <a:stretch/>
          </p:blipFill>
          <p:spPr bwMode="auto">
            <a:xfrm rot="1118417">
              <a:off x="10551214" y="1512838"/>
              <a:ext cx="459686" cy="14414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Rectangle 8"/>
            <p:cNvSpPr/>
            <p:nvPr/>
          </p:nvSpPr>
          <p:spPr>
            <a:xfrm>
              <a:off x="7364254" y="1677710"/>
              <a:ext cx="3173671" cy="5771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2900" b="1" dirty="0" err="1">
                  <a:solidFill>
                    <a:srgbClr val="0070C0"/>
                  </a:solidFill>
                  <a:latin typeface="Colonna MT" panose="04020805060202030203" pitchFamily="82" charset="0"/>
                </a:rPr>
                <a:t>Contoh</a:t>
              </a:r>
              <a:r>
                <a:rPr lang="en-US" sz="2900" b="1" dirty="0">
                  <a:solidFill>
                    <a:srgbClr val="0070C0"/>
                  </a:solidFill>
                  <a:latin typeface="Colonna MT" panose="04020805060202030203" pitchFamily="82" charset="0"/>
                </a:rPr>
                <a:t> </a:t>
              </a:r>
              <a:r>
                <a:rPr lang="en-US" sz="2900" b="1" dirty="0" err="1">
                  <a:solidFill>
                    <a:srgbClr val="0070C0"/>
                  </a:solidFill>
                  <a:latin typeface="Colonna MT" panose="04020805060202030203" pitchFamily="82" charset="0"/>
                </a:rPr>
                <a:t>Soal</a:t>
              </a:r>
              <a:endParaRPr lang="en-US" sz="2900" b="1" dirty="0">
                <a:solidFill>
                  <a:srgbClr val="0070C0"/>
                </a:solidFill>
                <a:latin typeface="Colonna MT" panose="04020805060202030203" pitchFamily="82" charset="0"/>
              </a:endParaRPr>
            </a:p>
          </p:txBody>
        </p:sp>
      </p:grpSp>
      <p:sp>
        <p:nvSpPr>
          <p:cNvPr id="17" name="Rectangle 16"/>
          <p:cNvSpPr/>
          <p:nvPr/>
        </p:nvSpPr>
        <p:spPr>
          <a:xfrm>
            <a:off x="642910" y="772529"/>
            <a:ext cx="72866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dirty="0" err="1" smtClean="0"/>
              <a:t>Berapa</a:t>
            </a:r>
            <a:r>
              <a:rPr lang="en-US" sz="1600" dirty="0" smtClean="0"/>
              <a:t> liter </a:t>
            </a:r>
            <a:r>
              <a:rPr lang="en-US" sz="1600" dirty="0" err="1" smtClean="0"/>
              <a:t>isi</a:t>
            </a:r>
            <a:r>
              <a:rPr lang="en-US" sz="1600" dirty="0" smtClean="0"/>
              <a:t> </a:t>
            </a:r>
            <a:r>
              <a:rPr lang="en-US" sz="1600" dirty="0" err="1" smtClean="0"/>
              <a:t>penuh</a:t>
            </a:r>
            <a:r>
              <a:rPr lang="en-US" sz="1600" dirty="0" smtClean="0"/>
              <a:t> </a:t>
            </a:r>
            <a:r>
              <a:rPr lang="en-US" sz="1600" dirty="0" err="1" smtClean="0"/>
              <a:t>sebuah</a:t>
            </a:r>
            <a:r>
              <a:rPr lang="en-US" sz="1600" dirty="0" smtClean="0"/>
              <a:t> </a:t>
            </a:r>
            <a:r>
              <a:rPr lang="en-US" sz="1600" dirty="0" err="1" smtClean="0"/>
              <a:t>bak</a:t>
            </a:r>
            <a:r>
              <a:rPr lang="en-US" sz="1600" dirty="0" smtClean="0"/>
              <a:t> </a:t>
            </a:r>
            <a:r>
              <a:rPr lang="en-US" sz="1600" dirty="0" err="1" smtClean="0"/>
              <a:t>mandi</a:t>
            </a:r>
            <a:r>
              <a:rPr lang="en-US" sz="1600" dirty="0" smtClean="0"/>
              <a:t> </a:t>
            </a:r>
            <a:r>
              <a:rPr lang="en-US" sz="1600" dirty="0" err="1" smtClean="0"/>
              <a:t>dengan</a:t>
            </a:r>
            <a:r>
              <a:rPr lang="en-US" sz="1600" dirty="0" smtClean="0"/>
              <a:t> </a:t>
            </a:r>
            <a:r>
              <a:rPr lang="en-US" sz="1600" dirty="0" err="1" smtClean="0"/>
              <a:t>ukuran</a:t>
            </a:r>
            <a:r>
              <a:rPr lang="en-US" sz="1600" dirty="0" smtClean="0"/>
              <a:t> </a:t>
            </a:r>
            <a:r>
              <a:rPr lang="en-US" sz="1600" dirty="0" err="1" smtClean="0"/>
              <a:t>panjang</a:t>
            </a:r>
            <a:r>
              <a:rPr lang="en-US" sz="1600" dirty="0" smtClean="0"/>
              <a:t>, </a:t>
            </a:r>
            <a:r>
              <a:rPr lang="en-US" sz="1600" dirty="0" err="1" smtClean="0"/>
              <a:t>lebar</a:t>
            </a:r>
            <a:r>
              <a:rPr lang="en-US" sz="1600" dirty="0" smtClean="0"/>
              <a:t>, </a:t>
            </a:r>
            <a:r>
              <a:rPr lang="en-US" sz="1600" dirty="0" err="1" smtClean="0"/>
              <a:t>dan</a:t>
            </a:r>
            <a:r>
              <a:rPr lang="en-US" sz="1600" dirty="0" smtClean="0"/>
              <a:t> </a:t>
            </a:r>
            <a:r>
              <a:rPr lang="en-US" sz="1600" dirty="0" err="1" smtClean="0"/>
              <a:t>tinggi</a:t>
            </a:r>
            <a:r>
              <a:rPr lang="en-US" sz="1600" dirty="0" smtClean="0"/>
              <a:t> </a:t>
            </a:r>
            <a:r>
              <a:rPr lang="en-US" sz="1600" dirty="0" err="1" smtClean="0"/>
              <a:t>bagian</a:t>
            </a:r>
            <a:r>
              <a:rPr lang="en-US" sz="1600" dirty="0" smtClean="0"/>
              <a:t> </a:t>
            </a:r>
            <a:r>
              <a:rPr lang="en-US" sz="1600" dirty="0" err="1" smtClean="0"/>
              <a:t>dalamnya</a:t>
            </a:r>
            <a:r>
              <a:rPr lang="en-US" sz="1600" dirty="0" smtClean="0"/>
              <a:t> </a:t>
            </a:r>
            <a:r>
              <a:rPr lang="en-US" sz="1600" dirty="0" err="1" smtClean="0"/>
              <a:t>berturut-turut</a:t>
            </a:r>
            <a:r>
              <a:rPr lang="en-US" sz="1600" dirty="0" smtClean="0"/>
              <a:t> </a:t>
            </a:r>
            <a:r>
              <a:rPr lang="en-US" sz="1600" dirty="0" err="1" smtClean="0"/>
              <a:t>adalah</a:t>
            </a:r>
            <a:r>
              <a:rPr lang="en-US" sz="1600" dirty="0" smtClean="0"/>
              <a:t> 60 cm, 40 cm, </a:t>
            </a:r>
            <a:r>
              <a:rPr lang="en-US" sz="1600" dirty="0" err="1" smtClean="0"/>
              <a:t>dan</a:t>
            </a:r>
            <a:r>
              <a:rPr lang="en-US" sz="1600" dirty="0" smtClean="0"/>
              <a:t> 50 cm?</a:t>
            </a:r>
            <a:endParaRPr lang="en-US" sz="1600" dirty="0"/>
          </a:p>
        </p:txBody>
      </p:sp>
      <p:sp>
        <p:nvSpPr>
          <p:cNvPr id="18" name="Rectangle 17"/>
          <p:cNvSpPr/>
          <p:nvPr/>
        </p:nvSpPr>
        <p:spPr>
          <a:xfrm>
            <a:off x="642910" y="1500180"/>
            <a:ext cx="7429552" cy="22544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</a:pPr>
            <a:r>
              <a:rPr lang="en-US" sz="1600" b="1" dirty="0" err="1" smtClean="0"/>
              <a:t>Jawab</a:t>
            </a:r>
            <a:r>
              <a:rPr lang="en-US" sz="1600" b="1" dirty="0" smtClean="0"/>
              <a:t>:</a:t>
            </a:r>
          </a:p>
          <a:p>
            <a:pPr>
              <a:spcAft>
                <a:spcPts val="500"/>
              </a:spcAft>
            </a:pPr>
            <a:r>
              <a:rPr lang="en-US" sz="1600" dirty="0" err="1" smtClean="0"/>
              <a:t>Bak</a:t>
            </a:r>
            <a:r>
              <a:rPr lang="en-US" sz="1600" dirty="0" smtClean="0"/>
              <a:t> </a:t>
            </a:r>
            <a:r>
              <a:rPr lang="en-US" sz="1600" dirty="0" err="1" smtClean="0"/>
              <a:t>mandi</a:t>
            </a:r>
            <a:r>
              <a:rPr lang="en-US" sz="1600" dirty="0" smtClean="0"/>
              <a:t> </a:t>
            </a:r>
            <a:r>
              <a:rPr lang="en-US" sz="1600" dirty="0" err="1" smtClean="0"/>
              <a:t>umumnya</a:t>
            </a:r>
            <a:r>
              <a:rPr lang="en-US" sz="1600" dirty="0" smtClean="0"/>
              <a:t> </a:t>
            </a:r>
            <a:r>
              <a:rPr lang="en-US" sz="1600" dirty="0" err="1" smtClean="0"/>
              <a:t>berbentuk</a:t>
            </a:r>
            <a:r>
              <a:rPr lang="en-US" sz="1600" dirty="0" smtClean="0"/>
              <a:t> </a:t>
            </a:r>
            <a:r>
              <a:rPr lang="en-US" sz="1600" dirty="0" err="1" smtClean="0"/>
              <a:t>balok</a:t>
            </a:r>
            <a:r>
              <a:rPr lang="en-US" sz="1600" dirty="0" smtClean="0"/>
              <a:t>. </a:t>
            </a:r>
            <a:r>
              <a:rPr lang="en-US" sz="1600" dirty="0" err="1" smtClean="0"/>
              <a:t>Jika</a:t>
            </a:r>
            <a:r>
              <a:rPr lang="en-US" sz="1600" dirty="0" smtClean="0"/>
              <a:t> </a:t>
            </a:r>
            <a:r>
              <a:rPr lang="en-US" sz="1600" dirty="0" err="1" smtClean="0"/>
              <a:t>ukuran</a:t>
            </a:r>
            <a:r>
              <a:rPr lang="en-US" sz="1600" dirty="0" smtClean="0"/>
              <a:t> </a:t>
            </a:r>
            <a:r>
              <a:rPr lang="en-US" sz="1600" dirty="0" err="1" smtClean="0"/>
              <a:t>bagian</a:t>
            </a:r>
            <a:r>
              <a:rPr lang="en-US" sz="1600" dirty="0" smtClean="0"/>
              <a:t> </a:t>
            </a:r>
            <a:r>
              <a:rPr lang="en-US" sz="1600" dirty="0" err="1" smtClean="0"/>
              <a:t>dalamnya</a:t>
            </a:r>
            <a:r>
              <a:rPr lang="en-US" sz="1600" dirty="0" smtClean="0"/>
              <a:t> 60 cm, 40 cm, </a:t>
            </a:r>
            <a:r>
              <a:rPr lang="en-US" sz="1600" dirty="0" err="1" smtClean="0"/>
              <a:t>dan</a:t>
            </a:r>
            <a:r>
              <a:rPr lang="en-US" sz="1600" dirty="0" smtClean="0"/>
              <a:t> 50 cm, volume </a:t>
            </a:r>
            <a:r>
              <a:rPr lang="en-US" sz="1600" dirty="0" err="1" smtClean="0"/>
              <a:t>bak</a:t>
            </a:r>
            <a:r>
              <a:rPr lang="en-US" sz="1600" dirty="0" smtClean="0"/>
              <a:t> </a:t>
            </a:r>
            <a:r>
              <a:rPr lang="en-US" sz="1600" dirty="0" err="1" smtClean="0"/>
              <a:t>mandi</a:t>
            </a:r>
            <a:r>
              <a:rPr lang="en-US" sz="1600" dirty="0" smtClean="0"/>
              <a:t> </a:t>
            </a:r>
            <a:r>
              <a:rPr lang="en-US" sz="1600" dirty="0" err="1" smtClean="0"/>
              <a:t>tersebut</a:t>
            </a:r>
            <a:r>
              <a:rPr lang="en-US" sz="1600" dirty="0" smtClean="0"/>
              <a:t> </a:t>
            </a:r>
            <a:r>
              <a:rPr lang="en-US" sz="1600" dirty="0" err="1" smtClean="0"/>
              <a:t>sebagai</a:t>
            </a:r>
            <a:r>
              <a:rPr lang="en-US" sz="1600" dirty="0" smtClean="0"/>
              <a:t> </a:t>
            </a:r>
            <a:r>
              <a:rPr lang="en-US" sz="1600" dirty="0" err="1" smtClean="0"/>
              <a:t>berikut</a:t>
            </a:r>
            <a:r>
              <a:rPr lang="en-US" sz="1600" dirty="0" smtClean="0"/>
              <a:t>.</a:t>
            </a:r>
          </a:p>
          <a:p>
            <a:r>
              <a:rPr lang="en-US" sz="1600" dirty="0" smtClean="0"/>
              <a:t>V = </a:t>
            </a:r>
            <a:r>
              <a:rPr lang="en-US" sz="1600" i="1" dirty="0" smtClean="0"/>
              <a:t>p</a:t>
            </a:r>
            <a:r>
              <a:rPr lang="en-US" sz="1600" dirty="0" smtClean="0"/>
              <a:t> × </a:t>
            </a:r>
            <a:r>
              <a:rPr lang="en-US" sz="1600" i="1" dirty="0" smtClean="0"/>
              <a:t>ℓ</a:t>
            </a:r>
            <a:r>
              <a:rPr lang="en-US" sz="1600" dirty="0" smtClean="0"/>
              <a:t> × </a:t>
            </a:r>
            <a:r>
              <a:rPr lang="en-US" sz="1600" i="1" dirty="0" smtClean="0"/>
              <a:t>t</a:t>
            </a:r>
          </a:p>
          <a:p>
            <a:r>
              <a:rPr lang="en-US" sz="1600" i="1" dirty="0" smtClean="0"/>
              <a:t>    </a:t>
            </a:r>
            <a:r>
              <a:rPr lang="en-US" sz="1600" dirty="0" smtClean="0"/>
              <a:t>= 60 × 40 × 50 cm</a:t>
            </a:r>
            <a:r>
              <a:rPr lang="en-US" sz="1600" baseline="30000" dirty="0" smtClean="0"/>
              <a:t>3</a:t>
            </a:r>
            <a:endParaRPr lang="en-US" sz="1600" dirty="0" smtClean="0"/>
          </a:p>
          <a:p>
            <a:r>
              <a:rPr lang="en-US" sz="1600" dirty="0" smtClean="0"/>
              <a:t>    = 120.000 cm</a:t>
            </a:r>
            <a:r>
              <a:rPr lang="en-US" sz="1600" baseline="30000" dirty="0" smtClean="0"/>
              <a:t>3</a:t>
            </a:r>
            <a:endParaRPr lang="en-US" sz="1600" dirty="0" smtClean="0"/>
          </a:p>
          <a:p>
            <a:pPr>
              <a:spcAft>
                <a:spcPts val="500"/>
              </a:spcAft>
            </a:pPr>
            <a:r>
              <a:rPr lang="en-US" sz="1600" dirty="0" smtClean="0"/>
              <a:t>    = 120 dm</a:t>
            </a:r>
            <a:r>
              <a:rPr lang="en-US" sz="1600" baseline="30000" dirty="0" smtClean="0"/>
              <a:t>3</a:t>
            </a:r>
            <a:r>
              <a:rPr lang="en-US" sz="1600" dirty="0" smtClean="0"/>
              <a:t> = 120 liter</a:t>
            </a:r>
          </a:p>
          <a:p>
            <a:r>
              <a:rPr lang="en-US" sz="1600" dirty="0" err="1" smtClean="0"/>
              <a:t>Jadi</a:t>
            </a:r>
            <a:r>
              <a:rPr lang="en-US" sz="1600" dirty="0" smtClean="0"/>
              <a:t>, </a:t>
            </a:r>
            <a:r>
              <a:rPr lang="en-US" sz="1600" dirty="0" err="1" smtClean="0"/>
              <a:t>isi</a:t>
            </a:r>
            <a:r>
              <a:rPr lang="en-US" sz="1600" dirty="0" smtClean="0"/>
              <a:t> </a:t>
            </a:r>
            <a:r>
              <a:rPr lang="en-US" sz="1600" dirty="0" err="1" smtClean="0"/>
              <a:t>penuh</a:t>
            </a:r>
            <a:r>
              <a:rPr lang="en-US" sz="1600" dirty="0" smtClean="0"/>
              <a:t> (</a:t>
            </a:r>
            <a:r>
              <a:rPr lang="en-US" sz="1600" dirty="0" err="1" smtClean="0"/>
              <a:t>kapasitas</a:t>
            </a:r>
            <a:r>
              <a:rPr lang="en-US" sz="1600" dirty="0" smtClean="0"/>
              <a:t>) </a:t>
            </a:r>
            <a:r>
              <a:rPr lang="en-US" sz="1600" dirty="0" err="1" smtClean="0"/>
              <a:t>bak</a:t>
            </a:r>
            <a:r>
              <a:rPr lang="en-US" sz="1600" dirty="0" smtClean="0"/>
              <a:t> </a:t>
            </a:r>
            <a:r>
              <a:rPr lang="en-US" sz="1600" dirty="0" err="1" smtClean="0"/>
              <a:t>mandi</a:t>
            </a:r>
            <a:r>
              <a:rPr lang="en-US" sz="1600" dirty="0" smtClean="0"/>
              <a:t> </a:t>
            </a:r>
            <a:r>
              <a:rPr lang="en-US" sz="1600" dirty="0" err="1" smtClean="0"/>
              <a:t>tersebut</a:t>
            </a:r>
            <a:r>
              <a:rPr lang="en-US" sz="1600" dirty="0" smtClean="0"/>
              <a:t> </a:t>
            </a:r>
            <a:r>
              <a:rPr lang="en-US" sz="1600" dirty="0" err="1" smtClean="0"/>
              <a:t>adalah</a:t>
            </a:r>
            <a:r>
              <a:rPr lang="en-US" sz="1600" dirty="0" smtClean="0"/>
              <a:t> 120 liter.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4537888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688628" y="514350"/>
            <a:ext cx="6455372" cy="37996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lIns="68573" tIns="34286" rIns="68573" bIns="34286" rtlCol="0" anchor="ctr">
            <a:noAutofit/>
          </a:bodyPr>
          <a:lstStyle>
            <a:lvl1pPr algn="l" defTabSz="9336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100" b="1" dirty="0" smtClean="0">
                <a:solidFill>
                  <a:schemeClr val="accent5"/>
                </a:solidFill>
              </a:rPr>
              <a:t>C. Volume </a:t>
            </a:r>
            <a:r>
              <a:rPr lang="en-US" sz="2100" b="1" dirty="0" err="1" smtClean="0">
                <a:solidFill>
                  <a:schemeClr val="accent5"/>
                </a:solidFill>
              </a:rPr>
              <a:t>Kubus</a:t>
            </a:r>
            <a:r>
              <a:rPr lang="en-US" sz="2100" b="1" dirty="0" smtClean="0">
                <a:solidFill>
                  <a:schemeClr val="accent5"/>
                </a:solidFill>
              </a:rPr>
              <a:t> </a:t>
            </a:r>
            <a:r>
              <a:rPr lang="en-US" sz="2100" b="1" dirty="0" err="1" smtClean="0">
                <a:solidFill>
                  <a:schemeClr val="accent5"/>
                </a:solidFill>
              </a:rPr>
              <a:t>dan</a:t>
            </a:r>
            <a:r>
              <a:rPr lang="en-US" sz="2100" b="1" dirty="0" smtClean="0">
                <a:solidFill>
                  <a:schemeClr val="accent5"/>
                </a:solidFill>
              </a:rPr>
              <a:t> </a:t>
            </a:r>
            <a:r>
              <a:rPr lang="en-US" sz="2100" b="1" dirty="0" err="1" smtClean="0">
                <a:solidFill>
                  <a:schemeClr val="accent5"/>
                </a:solidFill>
              </a:rPr>
              <a:t>Perhitungan</a:t>
            </a:r>
            <a:r>
              <a:rPr lang="en-US" sz="2100" b="1" dirty="0" smtClean="0">
                <a:solidFill>
                  <a:schemeClr val="accent5"/>
                </a:solidFill>
              </a:rPr>
              <a:t> </a:t>
            </a:r>
            <a:r>
              <a:rPr lang="en-US" sz="2100" b="1" dirty="0" err="1" smtClean="0">
                <a:solidFill>
                  <a:schemeClr val="accent5"/>
                </a:solidFill>
              </a:rPr>
              <a:t>Panjang</a:t>
            </a:r>
            <a:r>
              <a:rPr lang="en-US" sz="2100" b="1" dirty="0" smtClean="0">
                <a:solidFill>
                  <a:schemeClr val="accent5"/>
                </a:solidFill>
              </a:rPr>
              <a:t> </a:t>
            </a:r>
            <a:r>
              <a:rPr lang="en-US" sz="2100" b="1" dirty="0" err="1" smtClean="0">
                <a:solidFill>
                  <a:schemeClr val="accent5"/>
                </a:solidFill>
              </a:rPr>
              <a:t>Rusuknya</a:t>
            </a:r>
            <a:endParaRPr lang="en-US" sz="2100" b="1" dirty="0">
              <a:solidFill>
                <a:schemeClr val="accent5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8596" y="1214428"/>
            <a:ext cx="792961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Aft>
                <a:spcPts val="300"/>
              </a:spcAft>
              <a:buAutoNum type="arabicPeriod"/>
            </a:pPr>
            <a:r>
              <a:rPr lang="en-US" sz="1600" b="1" dirty="0" err="1" smtClean="0"/>
              <a:t>Bilangan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Kubik</a:t>
            </a:r>
            <a:r>
              <a:rPr lang="en-US" sz="1600" b="1" dirty="0" smtClean="0"/>
              <a:t>   </a:t>
            </a:r>
          </a:p>
          <a:p>
            <a:pPr marL="342900" indent="369888" algn="just"/>
            <a:r>
              <a:rPr lang="en-US" sz="1600" dirty="0" err="1" smtClean="0"/>
              <a:t>Bilangan</a:t>
            </a:r>
            <a:r>
              <a:rPr lang="en-US" sz="1600" dirty="0" smtClean="0"/>
              <a:t> </a:t>
            </a:r>
            <a:r>
              <a:rPr lang="en-US" sz="1600" dirty="0" err="1" smtClean="0"/>
              <a:t>kubik</a:t>
            </a:r>
            <a:r>
              <a:rPr lang="en-US" sz="1600" dirty="0" smtClean="0"/>
              <a:t> </a:t>
            </a:r>
            <a:r>
              <a:rPr lang="en-US" sz="1600" dirty="0" err="1" smtClean="0"/>
              <a:t>adalah</a:t>
            </a:r>
            <a:r>
              <a:rPr lang="en-US" sz="1600" dirty="0" smtClean="0"/>
              <a:t> </a:t>
            </a:r>
            <a:r>
              <a:rPr lang="en-US" sz="1600" dirty="0" err="1" smtClean="0"/>
              <a:t>bilangan</a:t>
            </a:r>
            <a:r>
              <a:rPr lang="en-US" sz="1600" dirty="0" smtClean="0"/>
              <a:t> yang </a:t>
            </a:r>
            <a:r>
              <a:rPr lang="en-US" sz="1600" dirty="0" err="1" smtClean="0"/>
              <a:t>bersesuaian</a:t>
            </a:r>
            <a:r>
              <a:rPr lang="en-US" sz="1600" dirty="0" smtClean="0"/>
              <a:t> </a:t>
            </a:r>
            <a:r>
              <a:rPr lang="en-US" sz="1600" dirty="0" err="1" smtClean="0"/>
              <a:t>dengan</a:t>
            </a:r>
            <a:r>
              <a:rPr lang="en-US" sz="1600" dirty="0" smtClean="0"/>
              <a:t> </a:t>
            </a:r>
            <a:r>
              <a:rPr lang="en-US" sz="1600" dirty="0" err="1" smtClean="0"/>
              <a:t>pangkat</a:t>
            </a:r>
            <a:r>
              <a:rPr lang="en-US" sz="1600" dirty="0" smtClean="0"/>
              <a:t> </a:t>
            </a:r>
            <a:r>
              <a:rPr lang="en-US" sz="1600" dirty="0" err="1" smtClean="0"/>
              <a:t>tiga</a:t>
            </a:r>
            <a:r>
              <a:rPr lang="en-US" sz="1600" dirty="0" smtClean="0"/>
              <a:t> </a:t>
            </a:r>
            <a:r>
              <a:rPr lang="en-US" sz="1600" dirty="0" err="1" smtClean="0"/>
              <a:t>dari</a:t>
            </a:r>
            <a:r>
              <a:rPr lang="en-US" sz="1600" dirty="0" smtClean="0"/>
              <a:t> </a:t>
            </a:r>
            <a:r>
              <a:rPr lang="en-US" sz="1600" dirty="0" err="1" smtClean="0"/>
              <a:t>suatu</a:t>
            </a:r>
            <a:r>
              <a:rPr lang="en-US" sz="1600" dirty="0" smtClean="0"/>
              <a:t> </a:t>
            </a:r>
            <a:r>
              <a:rPr lang="en-US" sz="1600" dirty="0" err="1" smtClean="0"/>
              <a:t>bilangan</a:t>
            </a:r>
            <a:r>
              <a:rPr lang="en-US" sz="1600" dirty="0" smtClean="0"/>
              <a:t> </a:t>
            </a:r>
            <a:r>
              <a:rPr lang="en-US" sz="1600" dirty="0" err="1" smtClean="0"/>
              <a:t>asli</a:t>
            </a:r>
            <a:r>
              <a:rPr lang="en-US" sz="1600" dirty="0" smtClean="0"/>
              <a:t>.</a:t>
            </a:r>
            <a:endParaRPr lang="en-US" sz="1600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1134" y="2143122"/>
            <a:ext cx="4294006" cy="2481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9612755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28596" y="285734"/>
            <a:ext cx="792961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Aft>
                <a:spcPts val="300"/>
              </a:spcAft>
            </a:pPr>
            <a:r>
              <a:rPr lang="en-US" sz="1600" b="1" dirty="0" smtClean="0"/>
              <a:t>2.    </a:t>
            </a:r>
            <a:r>
              <a:rPr lang="en-US" sz="1600" b="1" dirty="0" err="1" smtClean="0"/>
              <a:t>Tabel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Bilangan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Kubik</a:t>
            </a:r>
            <a:r>
              <a:rPr lang="en-US" sz="1600" b="1" dirty="0" smtClean="0"/>
              <a:t>   </a:t>
            </a:r>
          </a:p>
          <a:p>
            <a:pPr marL="342900" indent="369888" algn="just"/>
            <a:r>
              <a:rPr lang="en-US" sz="1600" dirty="0" err="1" smtClean="0"/>
              <a:t>Tabel</a:t>
            </a:r>
            <a:r>
              <a:rPr lang="en-US" sz="1600" dirty="0" smtClean="0"/>
              <a:t> </a:t>
            </a:r>
            <a:r>
              <a:rPr lang="en-US" sz="1600" dirty="0" err="1" smtClean="0"/>
              <a:t>bilangan</a:t>
            </a:r>
            <a:r>
              <a:rPr lang="en-US" sz="1600" dirty="0" smtClean="0"/>
              <a:t> </a:t>
            </a:r>
            <a:r>
              <a:rPr lang="en-US" sz="1600" dirty="0" err="1" smtClean="0"/>
              <a:t>kubik</a:t>
            </a:r>
            <a:r>
              <a:rPr lang="en-US" sz="1600" dirty="0" smtClean="0"/>
              <a:t> yang </a:t>
            </a:r>
            <a:r>
              <a:rPr lang="en-US" sz="1600" dirty="0" err="1" smtClean="0"/>
              <a:t>nantinya</a:t>
            </a:r>
            <a:r>
              <a:rPr lang="en-US" sz="1600" dirty="0" smtClean="0"/>
              <a:t> </a:t>
            </a:r>
            <a:r>
              <a:rPr lang="en-US" sz="1600" dirty="0" err="1" smtClean="0"/>
              <a:t>diperlukan</a:t>
            </a:r>
            <a:r>
              <a:rPr lang="en-US" sz="1600" dirty="0" smtClean="0"/>
              <a:t> </a:t>
            </a:r>
            <a:r>
              <a:rPr lang="en-US" sz="1600" dirty="0" err="1" smtClean="0"/>
              <a:t>untuk</a:t>
            </a:r>
            <a:r>
              <a:rPr lang="en-US" sz="1600" dirty="0" smtClean="0"/>
              <a:t> </a:t>
            </a:r>
            <a:r>
              <a:rPr lang="en-US" sz="1600" dirty="0" err="1" smtClean="0"/>
              <a:t>melakukan</a:t>
            </a:r>
            <a:r>
              <a:rPr lang="en-US" sz="1600" dirty="0" smtClean="0"/>
              <a:t> </a:t>
            </a:r>
            <a:r>
              <a:rPr lang="en-US" sz="1600" dirty="0" err="1" smtClean="0"/>
              <a:t>teknik</a:t>
            </a:r>
            <a:r>
              <a:rPr lang="en-US" sz="1600" dirty="0" smtClean="0"/>
              <a:t> </a:t>
            </a:r>
            <a:r>
              <a:rPr lang="en-US" sz="1600" dirty="0" err="1" smtClean="0"/>
              <a:t>penarikan</a:t>
            </a:r>
            <a:r>
              <a:rPr lang="en-US" sz="1600" dirty="0" smtClean="0"/>
              <a:t> </a:t>
            </a:r>
            <a:r>
              <a:rPr lang="en-US" sz="1600" dirty="0" err="1" smtClean="0"/>
              <a:t>akar</a:t>
            </a:r>
            <a:r>
              <a:rPr lang="en-US" sz="1600" dirty="0" smtClean="0"/>
              <a:t> </a:t>
            </a:r>
            <a:r>
              <a:rPr lang="en-US" sz="1600" dirty="0" err="1" smtClean="0"/>
              <a:t>pangkat</a:t>
            </a:r>
            <a:r>
              <a:rPr lang="en-US" sz="1600" dirty="0" smtClean="0"/>
              <a:t> </a:t>
            </a:r>
            <a:r>
              <a:rPr lang="en-US" sz="1600" dirty="0" err="1" smtClean="0"/>
              <a:t>tiga</a:t>
            </a:r>
            <a:r>
              <a:rPr lang="en-US" sz="1600" dirty="0" smtClean="0"/>
              <a:t> </a:t>
            </a:r>
            <a:r>
              <a:rPr lang="en-US" sz="1600" dirty="0" err="1" smtClean="0"/>
              <a:t>secara</a:t>
            </a:r>
            <a:r>
              <a:rPr lang="en-US" sz="1600" dirty="0" smtClean="0"/>
              <a:t> </a:t>
            </a:r>
            <a:r>
              <a:rPr lang="en-US" sz="1600" dirty="0" err="1" smtClean="0"/>
              <a:t>cepat</a:t>
            </a:r>
            <a:r>
              <a:rPr lang="en-US" sz="1600" dirty="0" smtClean="0"/>
              <a:t> </a:t>
            </a:r>
            <a:r>
              <a:rPr lang="en-US" sz="1600" dirty="0" err="1" smtClean="0"/>
              <a:t>untuk</a:t>
            </a:r>
            <a:r>
              <a:rPr lang="en-US" sz="1600" dirty="0" smtClean="0"/>
              <a:t> </a:t>
            </a:r>
            <a:r>
              <a:rPr lang="en-US" sz="1600" dirty="0" err="1" smtClean="0"/>
              <a:t>bilangan</a:t>
            </a:r>
            <a:r>
              <a:rPr lang="en-US" sz="1600" dirty="0" smtClean="0"/>
              <a:t> </a:t>
            </a:r>
            <a:r>
              <a:rPr lang="en-US" sz="1600" dirty="0" err="1" smtClean="0"/>
              <a:t>bulat</a:t>
            </a:r>
            <a:r>
              <a:rPr lang="en-US" sz="1600" dirty="0" smtClean="0"/>
              <a:t> </a:t>
            </a:r>
            <a:r>
              <a:rPr lang="en-US" sz="1600" dirty="0" err="1" smtClean="0"/>
              <a:t>dari</a:t>
            </a:r>
            <a:r>
              <a:rPr lang="en-US" sz="1600" dirty="0" smtClean="0"/>
              <a:t> 1 </a:t>
            </a:r>
            <a:r>
              <a:rPr lang="en-US" sz="1600" dirty="0" err="1" smtClean="0"/>
              <a:t>hingga</a:t>
            </a:r>
            <a:r>
              <a:rPr lang="en-US" sz="1600" dirty="0" smtClean="0"/>
              <a:t> 1 </a:t>
            </a:r>
            <a:r>
              <a:rPr lang="en-US" sz="1600" dirty="0" err="1" smtClean="0"/>
              <a:t>juta</a:t>
            </a:r>
            <a:r>
              <a:rPr lang="en-US" sz="1600" dirty="0" smtClean="0"/>
              <a:t> </a:t>
            </a:r>
            <a:r>
              <a:rPr lang="en-US" sz="1600" dirty="0" err="1" smtClean="0"/>
              <a:t>adalah</a:t>
            </a:r>
            <a:r>
              <a:rPr lang="en-US" sz="1600" dirty="0" smtClean="0"/>
              <a:t> </a:t>
            </a:r>
            <a:r>
              <a:rPr lang="en-US" sz="1600" dirty="0" err="1" smtClean="0"/>
              <a:t>seperti</a:t>
            </a:r>
            <a:r>
              <a:rPr lang="en-US" sz="1600" dirty="0" smtClean="0"/>
              <a:t> </a:t>
            </a:r>
            <a:r>
              <a:rPr lang="en-US" sz="1600" dirty="0" err="1" smtClean="0"/>
              <a:t>berikut</a:t>
            </a:r>
            <a:r>
              <a:rPr lang="en-US" sz="1600" dirty="0" smtClean="0"/>
              <a:t>.</a:t>
            </a:r>
            <a:endParaRPr lang="en-US" sz="1600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1342628"/>
            <a:ext cx="5591192" cy="3300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9612755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28596" y="285734"/>
            <a:ext cx="7929618" cy="869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Aft>
                <a:spcPts val="300"/>
              </a:spcAft>
            </a:pPr>
            <a:r>
              <a:rPr lang="en-US" sz="1600" b="1" dirty="0" smtClean="0"/>
              <a:t>3.    </a:t>
            </a:r>
            <a:r>
              <a:rPr lang="en-US" sz="1600" b="1" dirty="0" err="1" smtClean="0"/>
              <a:t>Teknik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Perhitungan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Akar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Pangkat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Tiga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Bilangan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Kubik</a:t>
            </a:r>
            <a:r>
              <a:rPr lang="en-US" sz="1600" b="1" dirty="0" smtClean="0"/>
              <a:t>   </a:t>
            </a:r>
          </a:p>
          <a:p>
            <a:pPr marL="342900" indent="369888" algn="just"/>
            <a:r>
              <a:rPr lang="en-US" sz="1600" dirty="0" err="1" smtClean="0"/>
              <a:t>Untuk</a:t>
            </a:r>
            <a:r>
              <a:rPr lang="en-US" sz="1600" dirty="0" smtClean="0"/>
              <a:t> </a:t>
            </a:r>
            <a:r>
              <a:rPr lang="en-US" sz="1600" dirty="0" err="1" smtClean="0"/>
              <a:t>bilangan</a:t>
            </a:r>
            <a:r>
              <a:rPr lang="en-US" sz="1600" dirty="0" smtClean="0"/>
              <a:t> </a:t>
            </a:r>
            <a:r>
              <a:rPr lang="en-US" sz="1600" dirty="0" err="1" smtClean="0"/>
              <a:t>kubik</a:t>
            </a:r>
            <a:r>
              <a:rPr lang="en-US" sz="1600" dirty="0" smtClean="0"/>
              <a:t> </a:t>
            </a:r>
            <a:r>
              <a:rPr lang="en-US" sz="1600" dirty="0" err="1" smtClean="0"/>
              <a:t>ribuan</a:t>
            </a:r>
            <a:r>
              <a:rPr lang="en-US" sz="1600" dirty="0" smtClean="0"/>
              <a:t>, </a:t>
            </a:r>
            <a:r>
              <a:rPr lang="en-US" sz="1600" dirty="0" err="1" smtClean="0"/>
              <a:t>yakni</a:t>
            </a:r>
            <a:r>
              <a:rPr lang="en-US" sz="1600" dirty="0" smtClean="0"/>
              <a:t> </a:t>
            </a:r>
            <a:r>
              <a:rPr lang="en-US" sz="1600" dirty="0" err="1" smtClean="0"/>
              <a:t>bilangan</a:t>
            </a:r>
            <a:r>
              <a:rPr lang="en-US" sz="1600" dirty="0" smtClean="0"/>
              <a:t> </a:t>
            </a:r>
            <a:r>
              <a:rPr lang="en-US" sz="1600" dirty="0" err="1" smtClean="0"/>
              <a:t>kubik</a:t>
            </a:r>
            <a:r>
              <a:rPr lang="en-US" sz="1600" dirty="0" smtClean="0"/>
              <a:t> </a:t>
            </a:r>
            <a:r>
              <a:rPr lang="en-US" sz="1600" dirty="0" err="1" smtClean="0"/>
              <a:t>antara</a:t>
            </a:r>
            <a:r>
              <a:rPr lang="en-US" sz="1600" dirty="0" smtClean="0"/>
              <a:t> 1.000 </a:t>
            </a:r>
            <a:r>
              <a:rPr lang="en-US" sz="1600" dirty="0" err="1" smtClean="0"/>
              <a:t>sampai</a:t>
            </a:r>
            <a:r>
              <a:rPr lang="en-US" sz="1600" dirty="0" smtClean="0"/>
              <a:t> </a:t>
            </a:r>
            <a:r>
              <a:rPr lang="en-US" sz="1600" dirty="0" err="1" smtClean="0"/>
              <a:t>dengan</a:t>
            </a:r>
            <a:r>
              <a:rPr lang="en-US" sz="1600" dirty="0" smtClean="0"/>
              <a:t> 1.000.000, </a:t>
            </a:r>
            <a:r>
              <a:rPr lang="en-US" sz="1600" dirty="0" err="1" smtClean="0"/>
              <a:t>berlaku</a:t>
            </a:r>
            <a:r>
              <a:rPr lang="en-US" sz="1600" dirty="0" smtClean="0"/>
              <a:t> </a:t>
            </a:r>
            <a:r>
              <a:rPr lang="en-US" sz="1600" dirty="0" err="1" smtClean="0"/>
              <a:t>teknik</a:t>
            </a:r>
            <a:r>
              <a:rPr lang="en-US" sz="1600" dirty="0" smtClean="0"/>
              <a:t> </a:t>
            </a:r>
            <a:r>
              <a:rPr lang="en-US" sz="1600" dirty="0" err="1" smtClean="0"/>
              <a:t>seperti</a:t>
            </a:r>
            <a:r>
              <a:rPr lang="en-US" sz="1600" dirty="0" smtClean="0"/>
              <a:t> </a:t>
            </a:r>
            <a:r>
              <a:rPr lang="en-US" sz="1600" dirty="0" err="1" smtClean="0"/>
              <a:t>berikut</a:t>
            </a:r>
            <a:r>
              <a:rPr lang="en-US" sz="1600" dirty="0" smtClean="0"/>
              <a:t>.</a:t>
            </a:r>
            <a:endParaRPr lang="en-US" sz="1600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71600" y="1714500"/>
            <a:ext cx="6400800" cy="1714500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612755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/>
          <p:nvPr/>
        </p:nvGrpSpPr>
        <p:grpSpPr>
          <a:xfrm>
            <a:off x="620786" y="57387"/>
            <a:ext cx="7837414" cy="3728810"/>
            <a:chOff x="982980" y="1512838"/>
            <a:chExt cx="10088880" cy="4165808"/>
          </a:xfrm>
        </p:grpSpPr>
        <p:sp>
          <p:nvSpPr>
            <p:cNvPr id="7" name="Rectangle 6"/>
            <p:cNvSpPr/>
            <p:nvPr/>
          </p:nvSpPr>
          <p:spPr>
            <a:xfrm>
              <a:off x="982980" y="2233580"/>
              <a:ext cx="10088880" cy="3445066"/>
            </a:xfrm>
            <a:prstGeom prst="rect">
              <a:avLst/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3" descr="C:\Users\P1873\Documents\ESPS Biologi SMA\exclamation-mark-350198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958" t="10204" r="33364" b="36879"/>
            <a:stretch/>
          </p:blipFill>
          <p:spPr bwMode="auto">
            <a:xfrm rot="1118417">
              <a:off x="10551214" y="1512838"/>
              <a:ext cx="459686" cy="14414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Rectangle 8"/>
            <p:cNvSpPr/>
            <p:nvPr/>
          </p:nvSpPr>
          <p:spPr>
            <a:xfrm>
              <a:off x="7364254" y="1677710"/>
              <a:ext cx="3173671" cy="5771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2900" b="1" dirty="0" err="1">
                  <a:solidFill>
                    <a:srgbClr val="0070C0"/>
                  </a:solidFill>
                  <a:latin typeface="Colonna MT" panose="04020805060202030203" pitchFamily="82" charset="0"/>
                </a:rPr>
                <a:t>Contoh</a:t>
              </a:r>
              <a:r>
                <a:rPr lang="en-US" sz="2900" b="1" dirty="0">
                  <a:solidFill>
                    <a:srgbClr val="0070C0"/>
                  </a:solidFill>
                  <a:latin typeface="Colonna MT" panose="04020805060202030203" pitchFamily="82" charset="0"/>
                </a:rPr>
                <a:t> </a:t>
              </a:r>
              <a:r>
                <a:rPr lang="en-US" sz="2900" b="1" dirty="0" err="1">
                  <a:solidFill>
                    <a:srgbClr val="0070C0"/>
                  </a:solidFill>
                  <a:latin typeface="Colonna MT" panose="04020805060202030203" pitchFamily="82" charset="0"/>
                </a:rPr>
                <a:t>Soal</a:t>
              </a:r>
              <a:endParaRPr lang="en-US" sz="2900" b="1" dirty="0">
                <a:solidFill>
                  <a:srgbClr val="0070C0"/>
                </a:solidFill>
                <a:latin typeface="Colonna MT" panose="04020805060202030203" pitchFamily="82" charset="0"/>
              </a:endParaRPr>
            </a:p>
          </p:txBody>
        </p:sp>
      </p:grpSp>
      <p:sp>
        <p:nvSpPr>
          <p:cNvPr id="17" name="Rectangle 16"/>
          <p:cNvSpPr/>
          <p:nvPr/>
        </p:nvSpPr>
        <p:spPr>
          <a:xfrm>
            <a:off x="642910" y="772529"/>
            <a:ext cx="72866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dirty="0" err="1" smtClean="0"/>
              <a:t>Tentukan</a:t>
            </a:r>
            <a:r>
              <a:rPr lang="en-US" sz="1600" dirty="0" smtClean="0"/>
              <a:t> </a:t>
            </a:r>
            <a:r>
              <a:rPr lang="en-US" sz="1600" dirty="0" err="1" smtClean="0"/>
              <a:t>panjang</a:t>
            </a:r>
            <a:r>
              <a:rPr lang="en-US" sz="1600" dirty="0" smtClean="0"/>
              <a:t> </a:t>
            </a:r>
            <a:r>
              <a:rPr lang="en-US" sz="1600" dirty="0" err="1" smtClean="0"/>
              <a:t>rusuk</a:t>
            </a:r>
            <a:r>
              <a:rPr lang="en-US" sz="1600" dirty="0" smtClean="0"/>
              <a:t> </a:t>
            </a:r>
            <a:r>
              <a:rPr lang="en-US" sz="1600" dirty="0" err="1" smtClean="0"/>
              <a:t>sebuah</a:t>
            </a:r>
            <a:r>
              <a:rPr lang="en-US" sz="1600" dirty="0" smtClean="0"/>
              <a:t> </a:t>
            </a:r>
            <a:r>
              <a:rPr lang="en-US" sz="1600" dirty="0" err="1" smtClean="0"/>
              <a:t>kubus</a:t>
            </a:r>
            <a:r>
              <a:rPr lang="en-US" sz="1600" dirty="0" smtClean="0"/>
              <a:t> yang </a:t>
            </a:r>
            <a:r>
              <a:rPr lang="en-US" sz="1600" dirty="0" err="1" smtClean="0"/>
              <a:t>memiliki</a:t>
            </a:r>
            <a:r>
              <a:rPr lang="en-US" sz="1600" dirty="0" smtClean="0"/>
              <a:t> volume 103.823 cm</a:t>
            </a:r>
            <a:r>
              <a:rPr lang="en-US" sz="1600" baseline="30000" dirty="0" smtClean="0"/>
              <a:t>3</a:t>
            </a:r>
            <a:r>
              <a:rPr lang="en-US" sz="1600" dirty="0" smtClean="0"/>
              <a:t>.</a:t>
            </a:r>
            <a:endParaRPr lang="en-US" sz="1600" dirty="0"/>
          </a:p>
        </p:txBody>
      </p:sp>
      <p:sp>
        <p:nvSpPr>
          <p:cNvPr id="18" name="Rectangle 17"/>
          <p:cNvSpPr/>
          <p:nvPr/>
        </p:nvSpPr>
        <p:spPr>
          <a:xfrm>
            <a:off x="642910" y="1142990"/>
            <a:ext cx="7643866" cy="2693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500"/>
              </a:spcAft>
            </a:pPr>
            <a:r>
              <a:rPr lang="en-US" sz="1600" b="1" dirty="0" err="1" smtClean="0"/>
              <a:t>Jawab</a:t>
            </a:r>
            <a:r>
              <a:rPr lang="en-US" sz="1600" b="1" dirty="0" smtClean="0"/>
              <a:t>:</a:t>
            </a:r>
          </a:p>
          <a:p>
            <a:pPr algn="just">
              <a:spcAft>
                <a:spcPts val="500"/>
              </a:spcAft>
            </a:pPr>
            <a:r>
              <a:rPr lang="en-US" sz="1600" dirty="0" err="1" smtClean="0"/>
              <a:t>Letak</a:t>
            </a:r>
            <a:r>
              <a:rPr lang="en-US" sz="1600" dirty="0" smtClean="0"/>
              <a:t> </a:t>
            </a:r>
            <a:r>
              <a:rPr lang="en-US" sz="1600" dirty="0" err="1" smtClean="0"/>
              <a:t>bilangan</a:t>
            </a:r>
            <a:r>
              <a:rPr lang="en-US" sz="1600" dirty="0" smtClean="0"/>
              <a:t> </a:t>
            </a:r>
            <a:r>
              <a:rPr lang="en-US" sz="1600" dirty="0" err="1" smtClean="0"/>
              <a:t>kubik</a:t>
            </a:r>
            <a:r>
              <a:rPr lang="en-US" sz="1600" dirty="0" smtClean="0"/>
              <a:t> 103.823 </a:t>
            </a:r>
            <a:r>
              <a:rPr lang="en-US" sz="1600" dirty="0" err="1" smtClean="0"/>
              <a:t>pada</a:t>
            </a:r>
            <a:r>
              <a:rPr lang="en-US" sz="1600" dirty="0" smtClean="0"/>
              <a:t> </a:t>
            </a:r>
            <a:r>
              <a:rPr lang="en-US" sz="1600" dirty="0" err="1" smtClean="0"/>
              <a:t>tabel</a:t>
            </a:r>
            <a:r>
              <a:rPr lang="en-US" sz="1600" dirty="0" smtClean="0"/>
              <a:t> </a:t>
            </a:r>
            <a:r>
              <a:rPr lang="en-US" sz="1600" dirty="0" err="1" smtClean="0"/>
              <a:t>di</a:t>
            </a:r>
            <a:r>
              <a:rPr lang="en-US" sz="1600" dirty="0" smtClean="0"/>
              <a:t> </a:t>
            </a:r>
            <a:r>
              <a:rPr lang="en-US" sz="1600" dirty="0" err="1" smtClean="0"/>
              <a:t>atas</a:t>
            </a:r>
            <a:r>
              <a:rPr lang="en-US" sz="1600" dirty="0" smtClean="0"/>
              <a:t> </a:t>
            </a:r>
            <a:r>
              <a:rPr lang="en-US" sz="1600" dirty="0" err="1" smtClean="0"/>
              <a:t>adalah</a:t>
            </a:r>
            <a:r>
              <a:rPr lang="en-US" sz="1600" dirty="0" smtClean="0"/>
              <a:t> </a:t>
            </a:r>
            <a:r>
              <a:rPr lang="en-US" sz="1600" dirty="0" err="1" smtClean="0"/>
              <a:t>antara</a:t>
            </a:r>
            <a:r>
              <a:rPr lang="en-US" sz="1600" dirty="0" smtClean="0"/>
              <a:t> </a:t>
            </a:r>
            <a:r>
              <a:rPr lang="en-US" sz="1600" dirty="0" err="1" smtClean="0"/>
              <a:t>bilangan</a:t>
            </a:r>
            <a:r>
              <a:rPr lang="en-US" sz="1600" dirty="0" smtClean="0"/>
              <a:t> </a:t>
            </a:r>
            <a:r>
              <a:rPr lang="en-US" sz="1600" dirty="0" err="1" smtClean="0"/>
              <a:t>kubik</a:t>
            </a:r>
            <a:r>
              <a:rPr lang="en-US" sz="1600" dirty="0" smtClean="0"/>
              <a:t> 64.000 </a:t>
            </a:r>
            <a:r>
              <a:rPr lang="en-US" sz="1600" dirty="0" err="1" smtClean="0"/>
              <a:t>dan</a:t>
            </a:r>
            <a:r>
              <a:rPr lang="en-US" sz="1600" dirty="0" smtClean="0"/>
              <a:t> 125.000, </a:t>
            </a:r>
            <a:r>
              <a:rPr lang="en-US" sz="1600" dirty="0" err="1" smtClean="0"/>
              <a:t>yakni</a:t>
            </a:r>
            <a:r>
              <a:rPr lang="en-US" sz="1600" dirty="0" smtClean="0"/>
              <a:t>: 64.000 &lt; </a:t>
            </a:r>
            <a:r>
              <a:rPr lang="en-US" sz="1600" i="1" dirty="0" smtClean="0"/>
              <a:t>a</a:t>
            </a:r>
            <a:r>
              <a:rPr lang="en-US" sz="1600" baseline="30000" dirty="0" smtClean="0"/>
              <a:t>3</a:t>
            </a:r>
            <a:r>
              <a:rPr lang="en-US" sz="1600" dirty="0" smtClean="0"/>
              <a:t> = 103.823 &lt; 125.000 ⇔ 40 &lt; </a:t>
            </a:r>
            <a:r>
              <a:rPr lang="en-US" sz="1600" i="1" dirty="0" smtClean="0"/>
              <a:t>a</a:t>
            </a:r>
            <a:r>
              <a:rPr lang="en-US" sz="1600" dirty="0" smtClean="0"/>
              <a:t> =                 &lt; 50</a:t>
            </a:r>
          </a:p>
          <a:p>
            <a:pPr indent="361950" algn="just">
              <a:spcAft>
                <a:spcPts val="500"/>
              </a:spcAft>
            </a:pPr>
            <a:r>
              <a:rPr lang="en-US" sz="1600" dirty="0" err="1" smtClean="0"/>
              <a:t>Bilangan</a:t>
            </a:r>
            <a:r>
              <a:rPr lang="en-US" sz="1600" dirty="0" smtClean="0"/>
              <a:t> </a:t>
            </a:r>
            <a:r>
              <a:rPr lang="en-US" sz="1600" i="1" dirty="0" smtClean="0"/>
              <a:t>a</a:t>
            </a:r>
            <a:r>
              <a:rPr lang="en-US" sz="1600" dirty="0" smtClean="0"/>
              <a:t> = </a:t>
            </a:r>
            <a:r>
              <a:rPr lang="en-US" sz="1600" dirty="0" err="1" smtClean="0"/>
              <a:t>empat</a:t>
            </a:r>
            <a:r>
              <a:rPr lang="en-US" sz="1600" dirty="0" smtClean="0"/>
              <a:t> </a:t>
            </a:r>
            <a:r>
              <a:rPr lang="en-US" sz="1600" dirty="0" err="1" smtClean="0"/>
              <a:t>puluhan</a:t>
            </a:r>
            <a:r>
              <a:rPr lang="en-US" sz="1600" dirty="0" smtClean="0"/>
              <a:t> </a:t>
            </a:r>
            <a:r>
              <a:rPr lang="en-US" sz="1600" dirty="0" err="1" smtClean="0"/>
              <a:t>dengan</a:t>
            </a:r>
            <a:r>
              <a:rPr lang="en-US" sz="1600" dirty="0" smtClean="0"/>
              <a:t> </a:t>
            </a:r>
            <a:r>
              <a:rPr lang="en-US" sz="1600" dirty="0" err="1" smtClean="0"/>
              <a:t>nilai</a:t>
            </a:r>
            <a:r>
              <a:rPr lang="en-US" sz="1600" dirty="0" smtClean="0"/>
              <a:t> </a:t>
            </a:r>
            <a:r>
              <a:rPr lang="en-US" sz="1600" dirty="0" err="1" smtClean="0"/>
              <a:t>puluhannya</a:t>
            </a:r>
            <a:r>
              <a:rPr lang="en-US" sz="1600" dirty="0" smtClean="0"/>
              <a:t> = 4. </a:t>
            </a:r>
            <a:r>
              <a:rPr lang="en-US" sz="1600" dirty="0" err="1" smtClean="0"/>
              <a:t>Nilai</a:t>
            </a:r>
            <a:r>
              <a:rPr lang="en-US" sz="1600" dirty="0" smtClean="0"/>
              <a:t> </a:t>
            </a:r>
            <a:r>
              <a:rPr lang="en-US" sz="1600" dirty="0" err="1" smtClean="0"/>
              <a:t>satuan</a:t>
            </a:r>
            <a:r>
              <a:rPr lang="en-US" sz="1600" dirty="0" smtClean="0"/>
              <a:t> </a:t>
            </a:r>
            <a:r>
              <a:rPr lang="en-US" sz="1600" dirty="0" err="1" smtClean="0"/>
              <a:t>dari</a:t>
            </a:r>
            <a:r>
              <a:rPr lang="en-US" sz="1600" dirty="0" smtClean="0"/>
              <a:t> </a:t>
            </a:r>
            <a:r>
              <a:rPr lang="en-US" sz="1600" dirty="0" err="1" smtClean="0"/>
              <a:t>bilangan</a:t>
            </a:r>
            <a:r>
              <a:rPr lang="en-US" sz="1600" dirty="0" smtClean="0"/>
              <a:t> 103.823 </a:t>
            </a:r>
            <a:r>
              <a:rPr lang="en-US" sz="1600" dirty="0" err="1" smtClean="0"/>
              <a:t>adalah</a:t>
            </a:r>
            <a:r>
              <a:rPr lang="en-US" sz="1600" dirty="0" smtClean="0"/>
              <a:t> 3 </a:t>
            </a:r>
            <a:r>
              <a:rPr lang="en-US" sz="1600" dirty="0" err="1" smtClean="0"/>
              <a:t>sehingga</a:t>
            </a:r>
            <a:r>
              <a:rPr lang="en-US" sz="1600" dirty="0" smtClean="0"/>
              <a:t> </a:t>
            </a:r>
            <a:r>
              <a:rPr lang="en-US" sz="1600" dirty="0" err="1" smtClean="0"/>
              <a:t>diperoleh</a:t>
            </a:r>
            <a:r>
              <a:rPr lang="en-US" sz="1600" dirty="0" smtClean="0"/>
              <a:t> </a:t>
            </a:r>
            <a:r>
              <a:rPr lang="en-US" sz="1600" dirty="0" err="1" smtClean="0"/>
              <a:t>bilangan</a:t>
            </a:r>
            <a:r>
              <a:rPr lang="en-US" sz="1600" dirty="0" smtClean="0"/>
              <a:t> </a:t>
            </a:r>
            <a:r>
              <a:rPr lang="en-US" sz="1600" dirty="0" err="1" smtClean="0"/>
              <a:t>kubik</a:t>
            </a:r>
            <a:r>
              <a:rPr lang="en-US" sz="1600" dirty="0" smtClean="0"/>
              <a:t> </a:t>
            </a:r>
            <a:r>
              <a:rPr lang="en-US" sz="1600" dirty="0" err="1" smtClean="0"/>
              <a:t>dasar</a:t>
            </a:r>
            <a:r>
              <a:rPr lang="en-US" sz="1600" dirty="0" smtClean="0"/>
              <a:t> yang </a:t>
            </a:r>
            <a:r>
              <a:rPr lang="en-US" sz="1600" dirty="0" err="1" smtClean="0"/>
              <a:t>berakhiran</a:t>
            </a:r>
            <a:r>
              <a:rPr lang="en-US" sz="1600" dirty="0" smtClean="0"/>
              <a:t> 3 </a:t>
            </a:r>
            <a:r>
              <a:rPr lang="en-US" sz="1600" dirty="0" err="1" smtClean="0"/>
              <a:t>adalah</a:t>
            </a:r>
            <a:r>
              <a:rPr lang="en-US" sz="1600" dirty="0" smtClean="0"/>
              <a:t> 343: </a:t>
            </a:r>
          </a:p>
          <a:p>
            <a:pPr algn="just">
              <a:spcAft>
                <a:spcPts val="500"/>
              </a:spcAft>
            </a:pPr>
            <a:r>
              <a:rPr lang="en-US" sz="1600" dirty="0" smtClean="0"/>
              <a:t>           = 7→ </a:t>
            </a:r>
            <a:r>
              <a:rPr lang="en-US" sz="1600" dirty="0" err="1" smtClean="0"/>
              <a:t>Satuannya</a:t>
            </a:r>
            <a:r>
              <a:rPr lang="en-US" sz="1600" dirty="0" smtClean="0"/>
              <a:t> = 7. </a:t>
            </a:r>
            <a:r>
              <a:rPr lang="en-US" sz="1600" dirty="0" err="1" smtClean="0"/>
              <a:t>Bilangan</a:t>
            </a:r>
            <a:r>
              <a:rPr lang="en-US" sz="1600" dirty="0" smtClean="0"/>
              <a:t>                  , </a:t>
            </a:r>
            <a:r>
              <a:rPr lang="en-US" sz="1600" dirty="0" err="1" smtClean="0"/>
              <a:t>sehingga</a:t>
            </a:r>
            <a:r>
              <a:rPr lang="en-US" sz="1600" dirty="0" smtClean="0"/>
              <a:t>:</a:t>
            </a:r>
          </a:p>
          <a:p>
            <a:pPr algn="just">
              <a:spcAft>
                <a:spcPts val="500"/>
              </a:spcAft>
            </a:pPr>
            <a:r>
              <a:rPr lang="en-US" sz="1600" dirty="0" err="1" smtClean="0"/>
              <a:t>Puluhannya</a:t>
            </a:r>
            <a:r>
              <a:rPr lang="en-US" sz="1600" dirty="0" smtClean="0"/>
              <a:t> = 4</a:t>
            </a:r>
          </a:p>
          <a:p>
            <a:pPr algn="just">
              <a:spcAft>
                <a:spcPts val="500"/>
              </a:spcAft>
            </a:pPr>
            <a:r>
              <a:rPr lang="en-US" sz="1600" dirty="0" err="1" smtClean="0"/>
              <a:t>Satuannya</a:t>
            </a:r>
            <a:r>
              <a:rPr lang="en-US" sz="1600" dirty="0" smtClean="0"/>
              <a:t> = 7</a:t>
            </a:r>
          </a:p>
          <a:p>
            <a:pPr algn="just">
              <a:spcAft>
                <a:spcPts val="500"/>
              </a:spcAft>
            </a:pPr>
            <a:r>
              <a:rPr lang="en-US" sz="1600" dirty="0" err="1" smtClean="0"/>
              <a:t>Diperoleh</a:t>
            </a:r>
            <a:r>
              <a:rPr lang="en-US" sz="1600" dirty="0" smtClean="0"/>
              <a:t> </a:t>
            </a:r>
            <a:r>
              <a:rPr lang="en-US" sz="1600" dirty="0" err="1" smtClean="0"/>
              <a:t>nilai</a:t>
            </a:r>
            <a:r>
              <a:rPr lang="en-US" sz="1600" dirty="0" smtClean="0"/>
              <a:t> </a:t>
            </a:r>
            <a:r>
              <a:rPr lang="en-US" sz="1600" i="1" dirty="0" smtClean="0"/>
              <a:t>a</a:t>
            </a:r>
            <a:r>
              <a:rPr lang="en-US" sz="1600" dirty="0" smtClean="0"/>
              <a:t> = 47. </a:t>
            </a:r>
            <a:r>
              <a:rPr lang="en-US" sz="1600" dirty="0" err="1" smtClean="0"/>
              <a:t>Jadi</a:t>
            </a:r>
            <a:r>
              <a:rPr lang="en-US" sz="1600" dirty="0" smtClean="0"/>
              <a:t>, </a:t>
            </a:r>
            <a:r>
              <a:rPr lang="en-US" sz="1600" dirty="0" err="1" smtClean="0"/>
              <a:t>panjang</a:t>
            </a:r>
            <a:r>
              <a:rPr lang="en-US" sz="1600" dirty="0" smtClean="0"/>
              <a:t> </a:t>
            </a:r>
            <a:r>
              <a:rPr lang="en-US" sz="1600" dirty="0" err="1" smtClean="0"/>
              <a:t>rusuk</a:t>
            </a:r>
            <a:r>
              <a:rPr lang="en-US" sz="1600" dirty="0" smtClean="0"/>
              <a:t> </a:t>
            </a:r>
            <a:r>
              <a:rPr lang="en-US" sz="1600" dirty="0" err="1" smtClean="0"/>
              <a:t>kubus</a:t>
            </a:r>
            <a:r>
              <a:rPr lang="en-US" sz="1600" dirty="0" smtClean="0"/>
              <a:t> </a:t>
            </a:r>
            <a:r>
              <a:rPr lang="en-US" sz="1600" dirty="0" err="1" smtClean="0"/>
              <a:t>tersebut</a:t>
            </a:r>
            <a:r>
              <a:rPr lang="en-US" sz="1600" dirty="0" smtClean="0"/>
              <a:t> </a:t>
            </a:r>
            <a:r>
              <a:rPr lang="en-US" sz="1600" dirty="0" err="1" smtClean="0"/>
              <a:t>adalah</a:t>
            </a:r>
            <a:r>
              <a:rPr lang="en-US" sz="1600" dirty="0" smtClean="0"/>
              <a:t> 47 cm.</a:t>
            </a:r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5635632" y="1714494"/>
          <a:ext cx="793756" cy="2857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5" name="Equation" r:id="rId4" imgW="634680" imgH="228600" progId="Equation.DSMT4">
                  <p:embed/>
                </p:oleObj>
              </mc:Choice>
              <mc:Fallback>
                <p:oleObj name="Equation" r:id="rId4" imgW="634680" imgH="22860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5632" y="1714494"/>
                        <a:ext cx="793756" cy="2857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1" name="Object 3"/>
          <p:cNvGraphicFramePr>
            <a:graphicFrameLocks noChangeAspect="1"/>
          </p:cNvGraphicFramePr>
          <p:nvPr/>
        </p:nvGraphicFramePr>
        <p:xfrm>
          <a:off x="738161" y="2571750"/>
          <a:ext cx="476253" cy="2857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6" name="Equation" r:id="rId6" imgW="380880" imgH="228600" progId="Equation.DSMT4">
                  <p:embed/>
                </p:oleObj>
              </mc:Choice>
              <mc:Fallback>
                <p:oleObj name="Equation" r:id="rId6" imgW="380880" imgH="22860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8161" y="2571750"/>
                        <a:ext cx="476253" cy="2857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2" name="Object 4"/>
          <p:cNvGraphicFramePr>
            <a:graphicFrameLocks noChangeAspect="1"/>
          </p:cNvGraphicFramePr>
          <p:nvPr/>
        </p:nvGraphicFramePr>
        <p:xfrm>
          <a:off x="3714744" y="2571750"/>
          <a:ext cx="793750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7" name="Equation" r:id="rId8" imgW="634680" imgH="228600" progId="Equation.DSMT4">
                  <p:embed/>
                </p:oleObj>
              </mc:Choice>
              <mc:Fallback>
                <p:oleObj name="Equation" r:id="rId8" imgW="634680" imgH="22860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4744" y="2571750"/>
                        <a:ext cx="793750" cy="285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3" name="Object 5"/>
          <p:cNvGraphicFramePr>
            <a:graphicFrameLocks noChangeAspect="1"/>
          </p:cNvGraphicFramePr>
          <p:nvPr/>
        </p:nvGraphicFramePr>
        <p:xfrm>
          <a:off x="1857356" y="2940050"/>
          <a:ext cx="333375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8" name="Equation" r:id="rId9" imgW="177480" imgH="253800" progId="Equation.DSMT4">
                  <p:embed/>
                </p:oleObj>
              </mc:Choice>
              <mc:Fallback>
                <p:oleObj name="Equation" r:id="rId9" imgW="177480" imgH="25380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7356" y="2940050"/>
                        <a:ext cx="333375" cy="476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4" name="Object 6"/>
          <p:cNvGraphicFramePr>
            <a:graphicFrameLocks noChangeAspect="1"/>
          </p:cNvGraphicFramePr>
          <p:nvPr/>
        </p:nvGraphicFramePr>
        <p:xfrm>
          <a:off x="2143108" y="3000378"/>
          <a:ext cx="1174758" cy="2857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9" name="Equation" r:id="rId11" imgW="939600" imgH="228600" progId="Equation.DSMT4">
                  <p:embed/>
                </p:oleObj>
              </mc:Choice>
              <mc:Fallback>
                <p:oleObj name="Equation" r:id="rId11" imgW="939600" imgH="22860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3108" y="3000378"/>
                        <a:ext cx="1174758" cy="2857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" name="Group 12"/>
          <p:cNvGrpSpPr/>
          <p:nvPr/>
        </p:nvGrpSpPr>
        <p:grpSpPr>
          <a:xfrm>
            <a:off x="4790245" y="3806024"/>
            <a:ext cx="4048955" cy="823126"/>
            <a:chOff x="5018845" y="3806024"/>
            <a:chExt cx="4048955" cy="823126"/>
          </a:xfrm>
        </p:grpSpPr>
        <p:grpSp>
          <p:nvGrpSpPr>
            <p:cNvPr id="14" name="Group 11"/>
            <p:cNvGrpSpPr/>
            <p:nvPr/>
          </p:nvGrpSpPr>
          <p:grpSpPr>
            <a:xfrm>
              <a:off x="5045349" y="3943350"/>
              <a:ext cx="4022451" cy="685800"/>
              <a:chOff x="5045349" y="3943350"/>
              <a:chExt cx="4022451" cy="685800"/>
            </a:xfrm>
          </p:grpSpPr>
          <p:pic>
            <p:nvPicPr>
              <p:cNvPr id="16" name="Picture 15"/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45349" y="3943350"/>
                <a:ext cx="4022451" cy="685800"/>
              </a:xfrm>
              <a:prstGeom prst="rect">
                <a:avLst/>
              </a:prstGeom>
            </p:spPr>
          </p:pic>
          <p:sp>
            <p:nvSpPr>
              <p:cNvPr id="19" name="Rectangle 18"/>
              <p:cNvSpPr/>
              <p:nvPr/>
            </p:nvSpPr>
            <p:spPr>
              <a:xfrm>
                <a:off x="5320410" y="4063484"/>
                <a:ext cx="3611246" cy="35394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id-ID" sz="1700" b="1" dirty="0">
                    <a:solidFill>
                      <a:schemeClr val="bg1"/>
                    </a:solidFill>
                  </a:rPr>
                  <a:t>Kerjakan Latihan </a:t>
                </a:r>
                <a:r>
                  <a:rPr lang="en-US" sz="1700" b="1" dirty="0" smtClean="0">
                    <a:solidFill>
                      <a:schemeClr val="bg1"/>
                    </a:solidFill>
                  </a:rPr>
                  <a:t>5 </a:t>
                </a:r>
                <a:r>
                  <a:rPr lang="id-ID" sz="1700" b="1" dirty="0">
                    <a:solidFill>
                      <a:schemeClr val="bg1"/>
                    </a:solidFill>
                  </a:rPr>
                  <a:t>halaman </a:t>
                </a:r>
                <a:r>
                  <a:rPr lang="en-ID" sz="1700" b="1" dirty="0" smtClean="0">
                    <a:solidFill>
                      <a:schemeClr val="bg1"/>
                    </a:solidFill>
                  </a:rPr>
                  <a:t>270</a:t>
                </a:r>
                <a:r>
                  <a:rPr lang="id-ID" sz="1700" b="1" dirty="0" smtClean="0">
                    <a:solidFill>
                      <a:schemeClr val="bg1"/>
                    </a:solidFill>
                  </a:rPr>
                  <a:t> </a:t>
                </a:r>
                <a:r>
                  <a:rPr lang="id-ID" sz="1700" b="1" dirty="0">
                    <a:solidFill>
                      <a:schemeClr val="bg1"/>
                    </a:solidFill>
                  </a:rPr>
                  <a:t>–</a:t>
                </a:r>
                <a:r>
                  <a:rPr lang="en-US" sz="1700" b="1" dirty="0">
                    <a:solidFill>
                      <a:schemeClr val="bg1"/>
                    </a:solidFill>
                  </a:rPr>
                  <a:t> </a:t>
                </a:r>
                <a:r>
                  <a:rPr lang="en-US" sz="1700" b="1" dirty="0" smtClean="0">
                    <a:solidFill>
                      <a:schemeClr val="bg1"/>
                    </a:solidFill>
                  </a:rPr>
                  <a:t>272</a:t>
                </a:r>
                <a:endParaRPr lang="id-ID" sz="1700" b="1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8845" y="3806024"/>
              <a:ext cx="402835" cy="658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537888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77930760"/>
              </p:ext>
            </p:extLst>
          </p:nvPr>
        </p:nvGraphicFramePr>
        <p:xfrm>
          <a:off x="685800" y="590550"/>
          <a:ext cx="7848600" cy="39100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6" name="Group 5"/>
          <p:cNvGrpSpPr/>
          <p:nvPr/>
        </p:nvGrpSpPr>
        <p:grpSpPr>
          <a:xfrm>
            <a:off x="685800" y="0"/>
            <a:ext cx="2895600" cy="590550"/>
            <a:chOff x="76200" y="0"/>
            <a:chExt cx="2895600" cy="590550"/>
          </a:xfrm>
        </p:grpSpPr>
        <p:sp>
          <p:nvSpPr>
            <p:cNvPr id="3" name="Snip Same Side Corner Rectangle 2"/>
            <p:cNvSpPr/>
            <p:nvPr/>
          </p:nvSpPr>
          <p:spPr>
            <a:xfrm flipV="1">
              <a:off x="76200" y="0"/>
              <a:ext cx="2895600" cy="590550"/>
            </a:xfrm>
            <a:prstGeom prst="snip2SameRect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3"/>
            <p:cNvSpPr/>
            <p:nvPr/>
          </p:nvSpPr>
          <p:spPr>
            <a:xfrm>
              <a:off x="304800" y="57150"/>
              <a:ext cx="2356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d-ID" sz="24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PETA KONSEP</a:t>
              </a:r>
              <a:endParaRPr lang="en-US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107437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688628" y="514350"/>
            <a:ext cx="6455372" cy="37996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lIns="68573" tIns="34286" rIns="68573" bIns="34286" rtlCol="0" anchor="ctr">
            <a:noAutofit/>
          </a:bodyPr>
          <a:lstStyle>
            <a:lvl1pPr algn="l" defTabSz="9336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100" b="1" dirty="0" smtClean="0">
                <a:solidFill>
                  <a:schemeClr val="accent5"/>
                </a:solidFill>
              </a:rPr>
              <a:t>D. Volume </a:t>
            </a:r>
            <a:r>
              <a:rPr lang="en-US" sz="2100" b="1" dirty="0" err="1" smtClean="0">
                <a:solidFill>
                  <a:schemeClr val="accent5"/>
                </a:solidFill>
              </a:rPr>
              <a:t>Prisma</a:t>
            </a:r>
            <a:endParaRPr lang="en-US" sz="2100" b="1" dirty="0">
              <a:solidFill>
                <a:schemeClr val="accent5"/>
              </a:solidFill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1285866"/>
            <a:ext cx="3558778" cy="500062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8" name="Group 5"/>
          <p:cNvGrpSpPr/>
          <p:nvPr/>
        </p:nvGrpSpPr>
        <p:grpSpPr>
          <a:xfrm>
            <a:off x="620786" y="1843336"/>
            <a:ext cx="7837414" cy="2800116"/>
            <a:chOff x="982980" y="1512838"/>
            <a:chExt cx="10088880" cy="3128276"/>
          </a:xfrm>
        </p:grpSpPr>
        <p:sp>
          <p:nvSpPr>
            <p:cNvPr id="9" name="Rectangle 8"/>
            <p:cNvSpPr/>
            <p:nvPr/>
          </p:nvSpPr>
          <p:spPr>
            <a:xfrm>
              <a:off x="982980" y="2233580"/>
              <a:ext cx="10088880" cy="2407534"/>
            </a:xfrm>
            <a:prstGeom prst="rect">
              <a:avLst/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3" descr="C:\Users\P1873\Documents\ESPS Biologi SMA\exclamation-mark-350198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958" t="10204" r="33364" b="36879"/>
            <a:stretch/>
          </p:blipFill>
          <p:spPr bwMode="auto">
            <a:xfrm rot="1118417">
              <a:off x="10551214" y="1512838"/>
              <a:ext cx="459686" cy="14414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Rectangle 10"/>
            <p:cNvSpPr/>
            <p:nvPr/>
          </p:nvSpPr>
          <p:spPr>
            <a:xfrm>
              <a:off x="7364254" y="1677710"/>
              <a:ext cx="3173671" cy="5771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2900" b="1" dirty="0" err="1">
                  <a:solidFill>
                    <a:srgbClr val="0070C0"/>
                  </a:solidFill>
                  <a:latin typeface="Colonna MT" panose="04020805060202030203" pitchFamily="82" charset="0"/>
                </a:rPr>
                <a:t>Contoh</a:t>
              </a:r>
              <a:r>
                <a:rPr lang="en-US" sz="2900" b="1" dirty="0">
                  <a:solidFill>
                    <a:srgbClr val="0070C0"/>
                  </a:solidFill>
                  <a:latin typeface="Colonna MT" panose="04020805060202030203" pitchFamily="82" charset="0"/>
                </a:rPr>
                <a:t> </a:t>
              </a:r>
              <a:r>
                <a:rPr lang="en-US" sz="2900" b="1" dirty="0" err="1">
                  <a:solidFill>
                    <a:srgbClr val="0070C0"/>
                  </a:solidFill>
                  <a:latin typeface="Colonna MT" panose="04020805060202030203" pitchFamily="82" charset="0"/>
                </a:rPr>
                <a:t>Soal</a:t>
              </a:r>
              <a:endParaRPr lang="en-US" sz="2900" b="1" dirty="0">
                <a:solidFill>
                  <a:srgbClr val="0070C0"/>
                </a:solidFill>
                <a:latin typeface="Colonna MT" panose="04020805060202030203" pitchFamily="82" charset="0"/>
              </a:endParaRPr>
            </a:p>
          </p:txBody>
        </p:sp>
      </p:grpSp>
      <p:sp>
        <p:nvSpPr>
          <p:cNvPr id="12" name="Rectangle 11"/>
          <p:cNvSpPr/>
          <p:nvPr/>
        </p:nvSpPr>
        <p:spPr>
          <a:xfrm>
            <a:off x="642942" y="2500312"/>
            <a:ext cx="7286644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 algn="just"/>
            <a:r>
              <a:rPr lang="en-US" sz="1600" dirty="0" err="1" smtClean="0"/>
              <a:t>Sebuah</a:t>
            </a:r>
            <a:r>
              <a:rPr lang="en-US" sz="1600" dirty="0" smtClean="0"/>
              <a:t> </a:t>
            </a:r>
            <a:r>
              <a:rPr lang="en-US" sz="1600" dirty="0" err="1" smtClean="0"/>
              <a:t>takaran</a:t>
            </a:r>
            <a:r>
              <a:rPr lang="en-US" sz="1600" dirty="0" smtClean="0"/>
              <a:t> </a:t>
            </a:r>
            <a:r>
              <a:rPr lang="en-US" sz="1600" dirty="0" err="1" smtClean="0"/>
              <a:t>tanpa</a:t>
            </a:r>
            <a:r>
              <a:rPr lang="en-US" sz="1600" dirty="0" smtClean="0"/>
              <a:t> </a:t>
            </a:r>
            <a:r>
              <a:rPr lang="en-US" sz="1600" dirty="0" err="1" smtClean="0"/>
              <a:t>tutup</a:t>
            </a:r>
            <a:r>
              <a:rPr lang="en-US" sz="1600" dirty="0" smtClean="0"/>
              <a:t> </a:t>
            </a:r>
            <a:r>
              <a:rPr lang="en-US" sz="1600" dirty="0" err="1" smtClean="0"/>
              <a:t>berbentuk</a:t>
            </a:r>
            <a:r>
              <a:rPr lang="en-US" sz="1600" dirty="0" smtClean="0"/>
              <a:t> </a:t>
            </a:r>
            <a:r>
              <a:rPr lang="en-US" sz="1600" dirty="0" err="1" smtClean="0"/>
              <a:t>prisma</a:t>
            </a:r>
            <a:r>
              <a:rPr lang="en-US" sz="1600" dirty="0" smtClean="0"/>
              <a:t> </a:t>
            </a:r>
            <a:r>
              <a:rPr lang="en-US" sz="1600" dirty="0" err="1" smtClean="0"/>
              <a:t>tegak</a:t>
            </a:r>
            <a:r>
              <a:rPr lang="en-US" sz="1600" dirty="0" smtClean="0"/>
              <a:t> </a:t>
            </a:r>
            <a:r>
              <a:rPr lang="en-US" sz="1600" dirty="0" err="1" smtClean="0"/>
              <a:t>dengan</a:t>
            </a:r>
            <a:r>
              <a:rPr lang="en-US" sz="1600" dirty="0" smtClean="0"/>
              <a:t> </a:t>
            </a:r>
            <a:r>
              <a:rPr lang="en-US" sz="1600" dirty="0" err="1" smtClean="0"/>
              <a:t>bentuk</a:t>
            </a:r>
            <a:r>
              <a:rPr lang="en-US" sz="1600" dirty="0" smtClean="0"/>
              <a:t> </a:t>
            </a:r>
            <a:r>
              <a:rPr lang="en-US" sz="1600" dirty="0" err="1" smtClean="0"/>
              <a:t>alasnya</a:t>
            </a:r>
            <a:r>
              <a:rPr lang="en-US" sz="1600" dirty="0" smtClean="0"/>
              <a:t> </a:t>
            </a:r>
            <a:r>
              <a:rPr lang="en-US" sz="1600" dirty="0" err="1" smtClean="0"/>
              <a:t>berupa</a:t>
            </a:r>
            <a:r>
              <a:rPr lang="en-US" sz="1600" dirty="0" smtClean="0"/>
              <a:t> </a:t>
            </a:r>
            <a:r>
              <a:rPr lang="en-US" sz="1600" dirty="0" err="1" smtClean="0"/>
              <a:t>trapesium</a:t>
            </a:r>
            <a:r>
              <a:rPr lang="en-US" sz="1600" dirty="0" smtClean="0"/>
              <a:t> </a:t>
            </a:r>
            <a:r>
              <a:rPr lang="en-US" sz="1600" dirty="0" err="1" smtClean="0"/>
              <a:t>sama</a:t>
            </a:r>
            <a:r>
              <a:rPr lang="en-US" sz="1600" dirty="0" smtClean="0"/>
              <a:t> kaki </a:t>
            </a:r>
            <a:r>
              <a:rPr lang="en-US" sz="1600" dirty="0" err="1" smtClean="0"/>
              <a:t>dan</a:t>
            </a:r>
            <a:r>
              <a:rPr lang="en-US" sz="1600" dirty="0" smtClean="0"/>
              <a:t> </a:t>
            </a:r>
            <a:r>
              <a:rPr lang="en-US" sz="1600" dirty="0" err="1" smtClean="0"/>
              <a:t>terbuat</a:t>
            </a:r>
            <a:r>
              <a:rPr lang="en-US" sz="1600" dirty="0" smtClean="0"/>
              <a:t> </a:t>
            </a:r>
            <a:r>
              <a:rPr lang="en-US" sz="1600" dirty="0" err="1" smtClean="0"/>
              <a:t>dari</a:t>
            </a:r>
            <a:r>
              <a:rPr lang="en-US" sz="1600" dirty="0" smtClean="0"/>
              <a:t> </a:t>
            </a:r>
            <a:r>
              <a:rPr lang="en-US" sz="1600" dirty="0" err="1" smtClean="0"/>
              <a:t>bahan</a:t>
            </a:r>
            <a:r>
              <a:rPr lang="en-US" sz="1600" dirty="0" smtClean="0"/>
              <a:t> </a:t>
            </a:r>
            <a:r>
              <a:rPr lang="en-US" sz="1600" dirty="0" err="1" smtClean="0"/>
              <a:t>seng</a:t>
            </a:r>
            <a:r>
              <a:rPr lang="en-US" sz="1600" dirty="0" smtClean="0"/>
              <a:t>. </a:t>
            </a:r>
            <a:r>
              <a:rPr lang="en-US" sz="1600" dirty="0" err="1" smtClean="0"/>
              <a:t>Ukuran</a:t>
            </a:r>
            <a:r>
              <a:rPr lang="en-US" sz="1600" dirty="0" smtClean="0"/>
              <a:t> </a:t>
            </a:r>
            <a:r>
              <a:rPr lang="en-US" sz="1600" dirty="0" err="1" smtClean="0"/>
              <a:t>rusuk-rusuk</a:t>
            </a:r>
            <a:r>
              <a:rPr lang="en-US" sz="1600" dirty="0" smtClean="0"/>
              <a:t> </a:t>
            </a:r>
            <a:r>
              <a:rPr lang="en-US" sz="1600" dirty="0" err="1" smtClean="0"/>
              <a:t>pada</a:t>
            </a:r>
            <a:r>
              <a:rPr lang="en-US" sz="1600" dirty="0" smtClean="0"/>
              <a:t> </a:t>
            </a:r>
            <a:r>
              <a:rPr lang="en-US" sz="1600" dirty="0" err="1" smtClean="0"/>
              <a:t>sisi</a:t>
            </a:r>
            <a:r>
              <a:rPr lang="en-US" sz="1600" dirty="0" smtClean="0"/>
              <a:t> alas yang </a:t>
            </a:r>
            <a:r>
              <a:rPr lang="en-US" sz="1600" dirty="0" err="1" smtClean="0"/>
              <a:t>sejajar</a:t>
            </a:r>
            <a:r>
              <a:rPr lang="en-US" sz="1600" dirty="0" smtClean="0"/>
              <a:t> </a:t>
            </a:r>
            <a:r>
              <a:rPr lang="en-US" sz="1600" dirty="0" err="1" smtClean="0"/>
              <a:t>masing-masing</a:t>
            </a:r>
            <a:r>
              <a:rPr lang="en-US" sz="1600" dirty="0" smtClean="0"/>
              <a:t> </a:t>
            </a:r>
            <a:r>
              <a:rPr lang="en-US" sz="1600" dirty="0" err="1" smtClean="0"/>
              <a:t>adalah</a:t>
            </a:r>
            <a:r>
              <a:rPr lang="en-US" sz="1600" dirty="0" smtClean="0"/>
              <a:t> 4 cm </a:t>
            </a:r>
            <a:r>
              <a:rPr lang="en-US" sz="1600" dirty="0" err="1" smtClean="0"/>
              <a:t>dan</a:t>
            </a:r>
            <a:r>
              <a:rPr lang="en-US" sz="1600" dirty="0" smtClean="0"/>
              <a:t> 10 cm </a:t>
            </a:r>
            <a:r>
              <a:rPr lang="en-US" sz="1600" dirty="0" err="1" smtClean="0"/>
              <a:t>dan</a:t>
            </a:r>
            <a:r>
              <a:rPr lang="en-US" sz="1600" dirty="0" smtClean="0"/>
              <a:t> </a:t>
            </a:r>
            <a:r>
              <a:rPr lang="en-US" sz="1600" dirty="0" err="1" smtClean="0"/>
              <a:t>sisi</a:t>
            </a:r>
            <a:r>
              <a:rPr lang="en-US" sz="1600" dirty="0" smtClean="0"/>
              <a:t> alas yang </a:t>
            </a:r>
            <a:r>
              <a:rPr lang="en-US" sz="1600" dirty="0" err="1" smtClean="0"/>
              <a:t>tidak</a:t>
            </a:r>
            <a:r>
              <a:rPr lang="en-US" sz="1600" dirty="0" smtClean="0"/>
              <a:t> </a:t>
            </a:r>
            <a:r>
              <a:rPr lang="en-US" sz="1600" dirty="0" err="1" smtClean="0"/>
              <a:t>saling</a:t>
            </a:r>
            <a:r>
              <a:rPr lang="en-US" sz="1600" dirty="0" smtClean="0"/>
              <a:t> </a:t>
            </a:r>
            <a:r>
              <a:rPr lang="en-US" sz="1600" dirty="0" err="1" smtClean="0"/>
              <a:t>sejajar</a:t>
            </a:r>
            <a:r>
              <a:rPr lang="en-US" sz="1600" dirty="0" smtClean="0"/>
              <a:t> </a:t>
            </a:r>
            <a:r>
              <a:rPr lang="en-US" sz="1600" dirty="0" err="1" smtClean="0"/>
              <a:t>ukuran</a:t>
            </a:r>
            <a:r>
              <a:rPr lang="en-US" sz="1600" dirty="0" smtClean="0"/>
              <a:t> </a:t>
            </a:r>
            <a:r>
              <a:rPr lang="en-US" sz="1600" dirty="0" err="1" smtClean="0"/>
              <a:t>masing-masing</a:t>
            </a:r>
            <a:r>
              <a:rPr lang="en-US" sz="1600" dirty="0" smtClean="0"/>
              <a:t> </a:t>
            </a:r>
            <a:r>
              <a:rPr lang="en-US" sz="1600" dirty="0" err="1" smtClean="0"/>
              <a:t>rusuknya</a:t>
            </a:r>
            <a:r>
              <a:rPr lang="en-US" sz="1600" dirty="0" smtClean="0"/>
              <a:t> </a:t>
            </a:r>
            <a:r>
              <a:rPr lang="en-US" sz="1600" dirty="0" err="1" smtClean="0"/>
              <a:t>adalah</a:t>
            </a:r>
            <a:r>
              <a:rPr lang="en-US" sz="1600" dirty="0" smtClean="0"/>
              <a:t> 5 cm. </a:t>
            </a:r>
            <a:r>
              <a:rPr lang="en-US" sz="1600" dirty="0" err="1" smtClean="0"/>
              <a:t>Jika</a:t>
            </a:r>
            <a:r>
              <a:rPr lang="en-US" sz="1600" dirty="0" smtClean="0"/>
              <a:t> </a:t>
            </a:r>
            <a:r>
              <a:rPr lang="en-US" sz="1600" dirty="0" err="1" smtClean="0"/>
              <a:t>tinggi</a:t>
            </a:r>
            <a:r>
              <a:rPr lang="en-US" sz="1600" dirty="0" smtClean="0"/>
              <a:t> </a:t>
            </a:r>
            <a:r>
              <a:rPr lang="en-US" sz="1600" dirty="0" err="1" smtClean="0"/>
              <a:t>prisma</a:t>
            </a:r>
            <a:r>
              <a:rPr lang="en-US" sz="1600" dirty="0" smtClean="0"/>
              <a:t> 15 cm, </a:t>
            </a:r>
            <a:r>
              <a:rPr lang="en-US" sz="1600" dirty="0" err="1" smtClean="0"/>
              <a:t>tentukan</a:t>
            </a:r>
            <a:r>
              <a:rPr lang="en-US" sz="1600" dirty="0" smtClean="0"/>
              <a:t> volume air </a:t>
            </a:r>
            <a:r>
              <a:rPr lang="en-US" sz="1600" dirty="0" err="1" smtClean="0"/>
              <a:t>maksimum</a:t>
            </a:r>
            <a:r>
              <a:rPr lang="en-US" sz="1600" dirty="0" smtClean="0"/>
              <a:t> yang </a:t>
            </a:r>
            <a:r>
              <a:rPr lang="en-US" sz="1600" dirty="0" err="1" smtClean="0"/>
              <a:t>dapat</a:t>
            </a:r>
            <a:r>
              <a:rPr lang="en-US" sz="1600" dirty="0" smtClean="0"/>
              <a:t> </a:t>
            </a:r>
            <a:r>
              <a:rPr lang="en-US" sz="1600" dirty="0" err="1" smtClean="0"/>
              <a:t>ditampung</a:t>
            </a:r>
            <a:r>
              <a:rPr lang="en-US" sz="1600" dirty="0" smtClean="0"/>
              <a:t> </a:t>
            </a:r>
            <a:r>
              <a:rPr lang="en-US" sz="1600" dirty="0" err="1" smtClean="0"/>
              <a:t>oleh</a:t>
            </a:r>
            <a:r>
              <a:rPr lang="en-US" sz="1600" dirty="0" smtClean="0"/>
              <a:t> </a:t>
            </a:r>
            <a:r>
              <a:rPr lang="en-US" sz="1600" dirty="0" err="1" smtClean="0"/>
              <a:t>takaran</a:t>
            </a:r>
            <a:r>
              <a:rPr lang="en-US" sz="1600" dirty="0" smtClean="0"/>
              <a:t> </a:t>
            </a:r>
            <a:r>
              <a:rPr lang="en-US" sz="1600" dirty="0" err="1" smtClean="0"/>
              <a:t>tersebut</a:t>
            </a:r>
            <a:r>
              <a:rPr lang="en-US" sz="1600" dirty="0" smtClean="0"/>
              <a:t>.</a:t>
            </a:r>
            <a:endParaRPr lang="en-US" sz="1600" dirty="0"/>
          </a:p>
        </p:txBody>
      </p:sp>
      <p:sp>
        <p:nvSpPr>
          <p:cNvPr id="13" name="Right Arrow 12"/>
          <p:cNvSpPr/>
          <p:nvPr/>
        </p:nvSpPr>
        <p:spPr>
          <a:xfrm>
            <a:off x="7358082" y="4000510"/>
            <a:ext cx="1000132" cy="571504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err="1" smtClean="0">
                <a:ln w="3175">
                  <a:solidFill>
                    <a:schemeClr val="tx1"/>
                  </a:solidFill>
                </a:ln>
              </a:rPr>
              <a:t>Jawab</a:t>
            </a:r>
            <a:endParaRPr lang="en-US" sz="1600" dirty="0">
              <a:ln w="3175"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9612755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/>
          <p:nvPr/>
        </p:nvGrpSpPr>
        <p:grpSpPr>
          <a:xfrm>
            <a:off x="620786" y="57387"/>
            <a:ext cx="7837414" cy="3514495"/>
            <a:chOff x="982980" y="1512838"/>
            <a:chExt cx="10088880" cy="3926376"/>
          </a:xfrm>
        </p:grpSpPr>
        <p:sp>
          <p:nvSpPr>
            <p:cNvPr id="7" name="Rectangle 6"/>
            <p:cNvSpPr/>
            <p:nvPr/>
          </p:nvSpPr>
          <p:spPr>
            <a:xfrm>
              <a:off x="982980" y="2233580"/>
              <a:ext cx="10088880" cy="3205634"/>
            </a:xfrm>
            <a:prstGeom prst="rect">
              <a:avLst/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3" descr="C:\Users\P1873\Documents\ESPS Biologi SMA\exclamation-mark-350198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958" t="10204" r="33364" b="36879"/>
            <a:stretch/>
          </p:blipFill>
          <p:spPr bwMode="auto">
            <a:xfrm rot="1118417">
              <a:off x="10551214" y="1512838"/>
              <a:ext cx="459686" cy="14414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Rectangle 8"/>
            <p:cNvSpPr/>
            <p:nvPr/>
          </p:nvSpPr>
          <p:spPr>
            <a:xfrm>
              <a:off x="7364254" y="1677710"/>
              <a:ext cx="3173671" cy="5771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2900" b="1" dirty="0" err="1">
                  <a:solidFill>
                    <a:srgbClr val="0070C0"/>
                  </a:solidFill>
                  <a:latin typeface="Colonna MT" panose="04020805060202030203" pitchFamily="82" charset="0"/>
                </a:rPr>
                <a:t>Contoh</a:t>
              </a:r>
              <a:r>
                <a:rPr lang="en-US" sz="2900" b="1" dirty="0">
                  <a:solidFill>
                    <a:srgbClr val="0070C0"/>
                  </a:solidFill>
                  <a:latin typeface="Colonna MT" panose="04020805060202030203" pitchFamily="82" charset="0"/>
                </a:rPr>
                <a:t> </a:t>
              </a:r>
              <a:r>
                <a:rPr lang="en-US" sz="2900" b="1" dirty="0" err="1">
                  <a:solidFill>
                    <a:srgbClr val="0070C0"/>
                  </a:solidFill>
                  <a:latin typeface="Colonna MT" panose="04020805060202030203" pitchFamily="82" charset="0"/>
                </a:rPr>
                <a:t>Soal</a:t>
              </a:r>
              <a:endParaRPr lang="en-US" sz="2900" b="1" dirty="0">
                <a:solidFill>
                  <a:srgbClr val="0070C0"/>
                </a:solidFill>
                <a:latin typeface="Colonna MT" panose="04020805060202030203" pitchFamily="82" charset="0"/>
              </a:endParaRPr>
            </a:p>
          </p:txBody>
        </p:sp>
      </p:grpSp>
      <p:sp>
        <p:nvSpPr>
          <p:cNvPr id="18" name="Rectangle 17"/>
          <p:cNvSpPr/>
          <p:nvPr/>
        </p:nvSpPr>
        <p:spPr>
          <a:xfrm>
            <a:off x="642910" y="750597"/>
            <a:ext cx="7643866" cy="2821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500"/>
              </a:spcAft>
            </a:pPr>
            <a:r>
              <a:rPr lang="en-US" sz="1600" b="1" dirty="0" err="1" smtClean="0"/>
              <a:t>Jawab</a:t>
            </a:r>
            <a:r>
              <a:rPr lang="en-US" sz="1600" b="1" dirty="0" smtClean="0"/>
              <a:t>:</a:t>
            </a:r>
          </a:p>
          <a:p>
            <a:pPr algn="just">
              <a:spcAft>
                <a:spcPts val="500"/>
              </a:spcAft>
            </a:pPr>
            <a:r>
              <a:rPr lang="en-US" sz="1600" dirty="0" smtClean="0"/>
              <a:t>Volume </a:t>
            </a:r>
            <a:r>
              <a:rPr lang="en-US" sz="1600" dirty="0" err="1" smtClean="0"/>
              <a:t>bangun</a:t>
            </a:r>
            <a:endParaRPr lang="en-US" sz="1600" dirty="0" smtClean="0"/>
          </a:p>
          <a:p>
            <a:pPr algn="just">
              <a:spcAft>
                <a:spcPts val="500"/>
              </a:spcAft>
            </a:pPr>
            <a:r>
              <a:rPr lang="en-US" sz="1600" i="1" dirty="0" err="1" smtClean="0"/>
              <a:t>V</a:t>
            </a:r>
            <a:r>
              <a:rPr lang="en-US" sz="1600" baseline="-25000" dirty="0" err="1" smtClean="0"/>
              <a:t>prisma</a:t>
            </a:r>
            <a:r>
              <a:rPr lang="en-US" sz="1600" dirty="0" smtClean="0"/>
              <a:t> = </a:t>
            </a:r>
            <a:r>
              <a:rPr lang="en-US" sz="1600" dirty="0" err="1" smtClean="0"/>
              <a:t>Luas</a:t>
            </a:r>
            <a:r>
              <a:rPr lang="en-US" sz="1600" dirty="0" smtClean="0"/>
              <a:t> alas × </a:t>
            </a:r>
            <a:r>
              <a:rPr lang="en-US" sz="1600" dirty="0" err="1" smtClean="0"/>
              <a:t>tinggi</a:t>
            </a:r>
            <a:endParaRPr lang="en-US" sz="1600" dirty="0" smtClean="0"/>
          </a:p>
          <a:p>
            <a:pPr algn="just">
              <a:spcAft>
                <a:spcPts val="500"/>
              </a:spcAft>
            </a:pPr>
            <a:r>
              <a:rPr lang="en-US" sz="1600" dirty="0" smtClean="0"/>
              <a:t>            = 28 × 15</a:t>
            </a:r>
          </a:p>
          <a:p>
            <a:pPr algn="just">
              <a:spcAft>
                <a:spcPts val="500"/>
              </a:spcAft>
            </a:pPr>
            <a:r>
              <a:rPr lang="en-US" sz="1600" dirty="0" smtClean="0"/>
              <a:t>            = 420 cm</a:t>
            </a:r>
            <a:r>
              <a:rPr lang="en-US" sz="1600" baseline="30000" dirty="0" smtClean="0"/>
              <a:t>3</a:t>
            </a:r>
            <a:r>
              <a:rPr lang="en-US" sz="1600" dirty="0" smtClean="0"/>
              <a:t> </a:t>
            </a:r>
          </a:p>
          <a:p>
            <a:pPr algn="just">
              <a:spcAft>
                <a:spcPts val="500"/>
              </a:spcAft>
            </a:pPr>
            <a:r>
              <a:rPr lang="en-US" sz="1600" dirty="0" smtClean="0"/>
              <a:t>Volume air </a:t>
            </a:r>
            <a:r>
              <a:rPr lang="en-US" sz="1600" dirty="0" err="1" smtClean="0"/>
              <a:t>maksimum</a:t>
            </a:r>
            <a:r>
              <a:rPr lang="en-US" sz="1600" dirty="0" smtClean="0"/>
              <a:t> yang </a:t>
            </a:r>
            <a:r>
              <a:rPr lang="en-US" sz="1600" dirty="0" err="1" smtClean="0"/>
              <a:t>dapat</a:t>
            </a:r>
            <a:r>
              <a:rPr lang="en-US" sz="1600" dirty="0" smtClean="0"/>
              <a:t> </a:t>
            </a:r>
            <a:r>
              <a:rPr lang="en-US" sz="1600" dirty="0" err="1" smtClean="0"/>
              <a:t>ditampung</a:t>
            </a:r>
            <a:r>
              <a:rPr lang="en-US" sz="1600" dirty="0" smtClean="0"/>
              <a:t> </a:t>
            </a:r>
            <a:r>
              <a:rPr lang="en-US" sz="1600" dirty="0" err="1" smtClean="0"/>
              <a:t>takaran</a:t>
            </a:r>
            <a:r>
              <a:rPr lang="en-US" sz="1600" dirty="0" smtClean="0"/>
              <a:t> </a:t>
            </a:r>
            <a:r>
              <a:rPr lang="en-US" sz="1600" dirty="0" err="1" smtClean="0"/>
              <a:t>tersebut</a:t>
            </a:r>
            <a:r>
              <a:rPr lang="en-US" sz="1600" dirty="0" smtClean="0"/>
              <a:t> (</a:t>
            </a:r>
            <a:r>
              <a:rPr lang="en-US" sz="1600" dirty="0" err="1" smtClean="0"/>
              <a:t>dalam</a:t>
            </a:r>
            <a:r>
              <a:rPr lang="en-US" sz="1600" dirty="0" smtClean="0"/>
              <a:t> liter):</a:t>
            </a:r>
          </a:p>
          <a:p>
            <a:pPr algn="just">
              <a:spcAft>
                <a:spcPts val="500"/>
              </a:spcAft>
            </a:pPr>
            <a:r>
              <a:rPr lang="en-US" sz="1600" i="1" dirty="0" err="1" smtClean="0"/>
              <a:t>V</a:t>
            </a:r>
            <a:r>
              <a:rPr lang="en-US" sz="1600" baseline="-25000" dirty="0" err="1" smtClean="0"/>
              <a:t>air</a:t>
            </a:r>
            <a:r>
              <a:rPr lang="en-US" sz="1600" baseline="-25000" dirty="0" smtClean="0"/>
              <a:t> </a:t>
            </a:r>
            <a:r>
              <a:rPr lang="en-US" sz="1600" baseline="-25000" dirty="0" err="1" smtClean="0"/>
              <a:t>maksimum</a:t>
            </a:r>
            <a:r>
              <a:rPr lang="en-US" sz="1600" dirty="0" smtClean="0"/>
              <a:t> = 420 cm</a:t>
            </a:r>
            <a:r>
              <a:rPr lang="en-US" sz="1600" baseline="30000" dirty="0" smtClean="0"/>
              <a:t>3</a:t>
            </a:r>
            <a:r>
              <a:rPr lang="en-US" sz="1600" dirty="0" smtClean="0"/>
              <a:t> </a:t>
            </a:r>
          </a:p>
          <a:p>
            <a:pPr algn="just">
              <a:spcAft>
                <a:spcPts val="500"/>
              </a:spcAft>
            </a:pPr>
            <a:r>
              <a:rPr lang="en-US" sz="1600" dirty="0" smtClean="0"/>
              <a:t>                     = 0,42 dm</a:t>
            </a:r>
            <a:r>
              <a:rPr lang="en-US" sz="1600" baseline="30000" dirty="0" smtClean="0"/>
              <a:t>3</a:t>
            </a:r>
            <a:r>
              <a:rPr lang="en-US" sz="1600" dirty="0" smtClean="0"/>
              <a:t> = 0,42 liter</a:t>
            </a:r>
          </a:p>
          <a:p>
            <a:pPr algn="just">
              <a:spcAft>
                <a:spcPts val="500"/>
              </a:spcAft>
            </a:pPr>
            <a:r>
              <a:rPr lang="en-US" sz="1600" dirty="0" err="1" smtClean="0"/>
              <a:t>Jadi</a:t>
            </a:r>
            <a:r>
              <a:rPr lang="en-US" sz="1600" dirty="0" smtClean="0"/>
              <a:t>, volume air </a:t>
            </a:r>
            <a:r>
              <a:rPr lang="en-US" sz="1600" dirty="0" err="1" smtClean="0"/>
              <a:t>maksimum</a:t>
            </a:r>
            <a:r>
              <a:rPr lang="en-US" sz="1600" dirty="0" smtClean="0"/>
              <a:t> yang </a:t>
            </a:r>
            <a:r>
              <a:rPr lang="en-US" sz="1600" dirty="0" err="1" smtClean="0"/>
              <a:t>dapat</a:t>
            </a:r>
            <a:r>
              <a:rPr lang="en-US" sz="1600" dirty="0" smtClean="0"/>
              <a:t> </a:t>
            </a:r>
            <a:r>
              <a:rPr lang="en-US" sz="1600" dirty="0" err="1" smtClean="0"/>
              <a:t>ditampung</a:t>
            </a:r>
            <a:r>
              <a:rPr lang="en-US" sz="1600" dirty="0" smtClean="0"/>
              <a:t> </a:t>
            </a:r>
            <a:r>
              <a:rPr lang="en-US" sz="1600" dirty="0" err="1" smtClean="0"/>
              <a:t>oleh</a:t>
            </a:r>
            <a:r>
              <a:rPr lang="en-US" sz="1600" dirty="0" smtClean="0"/>
              <a:t> </a:t>
            </a:r>
            <a:r>
              <a:rPr lang="en-US" sz="1600" dirty="0" err="1" smtClean="0"/>
              <a:t>takaran</a:t>
            </a:r>
            <a:r>
              <a:rPr lang="en-US" sz="1600" dirty="0" smtClean="0"/>
              <a:t> </a:t>
            </a:r>
            <a:r>
              <a:rPr lang="en-US" sz="1600" dirty="0" err="1" smtClean="0"/>
              <a:t>tersebut</a:t>
            </a:r>
            <a:r>
              <a:rPr lang="en-US" sz="1600" dirty="0" smtClean="0"/>
              <a:t> </a:t>
            </a:r>
            <a:r>
              <a:rPr lang="en-US" sz="1600" dirty="0" err="1" smtClean="0"/>
              <a:t>adalah</a:t>
            </a:r>
            <a:r>
              <a:rPr lang="en-US" sz="1600" dirty="0" smtClean="0"/>
              <a:t> 0,42 liter.</a:t>
            </a:r>
          </a:p>
        </p:txBody>
      </p:sp>
      <p:pic>
        <p:nvPicPr>
          <p:cNvPr id="24583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785800"/>
            <a:ext cx="880837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4537888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val Callout 15"/>
          <p:cNvSpPr/>
          <p:nvPr/>
        </p:nvSpPr>
        <p:spPr>
          <a:xfrm flipV="1">
            <a:off x="5929322" y="2714626"/>
            <a:ext cx="2643206" cy="1000132"/>
          </a:xfrm>
          <a:prstGeom prst="wedgeEllipseCallout">
            <a:avLst>
              <a:gd name="adj1" fmla="val -28074"/>
              <a:gd name="adj2" fmla="val 79510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688628" y="514350"/>
            <a:ext cx="6455372" cy="37996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lIns="68573" tIns="34286" rIns="68573" bIns="34286" rtlCol="0" anchor="ctr">
            <a:noAutofit/>
          </a:bodyPr>
          <a:lstStyle>
            <a:lvl1pPr algn="l" defTabSz="9336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100" b="1" dirty="0" smtClean="0">
                <a:solidFill>
                  <a:schemeClr val="accent5"/>
                </a:solidFill>
              </a:rPr>
              <a:t>E. Volume Limas</a:t>
            </a:r>
            <a:endParaRPr lang="en-US" sz="2100" b="1" dirty="0">
              <a:solidFill>
                <a:schemeClr val="accent5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28596" y="1214428"/>
            <a:ext cx="792961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Aft>
                <a:spcPts val="300"/>
              </a:spcAft>
              <a:buAutoNum type="arabicPeriod"/>
            </a:pPr>
            <a:r>
              <a:rPr lang="en-US" sz="1600" b="1" dirty="0" err="1" smtClean="0"/>
              <a:t>Tinjauan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Secara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Induktif</a:t>
            </a:r>
            <a:r>
              <a:rPr lang="en-US" sz="1600" b="1" dirty="0" smtClean="0"/>
              <a:t>   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724030"/>
            <a:ext cx="4477311" cy="2205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05547" y="1904998"/>
            <a:ext cx="1609725" cy="381000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Rectangle 14"/>
          <p:cNvSpPr/>
          <p:nvPr/>
        </p:nvSpPr>
        <p:spPr>
          <a:xfrm>
            <a:off x="6423765" y="2786064"/>
            <a:ext cx="186301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00" dirty="0" smtClean="0"/>
              <a:t>dengan:</a:t>
            </a:r>
          </a:p>
          <a:p>
            <a:pPr indent="180975"/>
            <a:r>
              <a:rPr lang="pt-BR" sz="1600" dirty="0" smtClean="0"/>
              <a:t>A = luas alas limas</a:t>
            </a:r>
          </a:p>
          <a:p>
            <a:pPr indent="180975"/>
            <a:r>
              <a:rPr lang="pt-BR" sz="1600" dirty="0" smtClean="0"/>
              <a:t>t = tinggi limas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9612755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28596" y="285734"/>
            <a:ext cx="7929618" cy="869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Aft>
                <a:spcPts val="300"/>
              </a:spcAft>
            </a:pPr>
            <a:r>
              <a:rPr lang="en-US" sz="1600" b="1" dirty="0" smtClean="0"/>
              <a:t>2.    </a:t>
            </a:r>
            <a:r>
              <a:rPr lang="en-US" sz="1600" b="1" dirty="0" err="1" smtClean="0"/>
              <a:t>Tinjauan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Secara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Deduktif</a:t>
            </a:r>
            <a:r>
              <a:rPr lang="en-US" sz="1600" b="1" dirty="0" smtClean="0"/>
              <a:t>   </a:t>
            </a:r>
          </a:p>
          <a:p>
            <a:pPr marL="342900" indent="369888" algn="just"/>
            <a:r>
              <a:rPr lang="en-US" sz="1600" dirty="0" err="1" smtClean="0"/>
              <a:t>Untuk</a:t>
            </a:r>
            <a:r>
              <a:rPr lang="en-US" sz="1600" dirty="0" smtClean="0"/>
              <a:t> </a:t>
            </a:r>
            <a:r>
              <a:rPr lang="en-US" sz="1600" dirty="0" err="1" smtClean="0"/>
              <a:t>membuktikan</a:t>
            </a:r>
            <a:r>
              <a:rPr lang="en-US" sz="1600" dirty="0" smtClean="0"/>
              <a:t> </a:t>
            </a:r>
            <a:r>
              <a:rPr lang="en-US" sz="1600" dirty="0" err="1" smtClean="0"/>
              <a:t>apakah</a:t>
            </a:r>
            <a:r>
              <a:rPr lang="en-US" sz="1600" dirty="0" smtClean="0"/>
              <a:t> </a:t>
            </a:r>
            <a:r>
              <a:rPr lang="en-US" sz="1600" dirty="0" err="1" smtClean="0"/>
              <a:t>rumus</a:t>
            </a:r>
            <a:r>
              <a:rPr lang="en-US" sz="1600" dirty="0" smtClean="0"/>
              <a:t> volume </a:t>
            </a:r>
            <a:r>
              <a:rPr lang="en-US" sz="1600" dirty="0" err="1" smtClean="0"/>
              <a:t>prisma</a:t>
            </a:r>
            <a:r>
              <a:rPr lang="en-US" sz="1600" dirty="0" smtClean="0"/>
              <a:t> </a:t>
            </a:r>
            <a:r>
              <a:rPr lang="en-US" sz="1600" dirty="0" err="1" smtClean="0"/>
              <a:t>secara</a:t>
            </a:r>
            <a:r>
              <a:rPr lang="en-US" sz="1600" dirty="0" smtClean="0"/>
              <a:t> </a:t>
            </a:r>
            <a:r>
              <a:rPr lang="en-US" sz="1600" dirty="0" err="1" smtClean="0"/>
              <a:t>sah</a:t>
            </a:r>
            <a:r>
              <a:rPr lang="en-US" sz="1600" dirty="0" smtClean="0"/>
              <a:t> (</a:t>
            </a:r>
            <a:r>
              <a:rPr lang="en-US" sz="1600" dirty="0" err="1" smtClean="0"/>
              <a:t>deduktif</a:t>
            </a:r>
            <a:r>
              <a:rPr lang="en-US" sz="1600" dirty="0" smtClean="0"/>
              <a:t>/formal) </a:t>
            </a:r>
            <a:r>
              <a:rPr lang="en-US" sz="1600" dirty="0" err="1" smtClean="0"/>
              <a:t>benar</a:t>
            </a:r>
            <a:r>
              <a:rPr lang="en-US" sz="1600" dirty="0" smtClean="0"/>
              <a:t>, </a:t>
            </a:r>
            <a:r>
              <a:rPr lang="en-US" sz="1600" dirty="0" err="1" smtClean="0"/>
              <a:t>diperlukan</a:t>
            </a:r>
            <a:r>
              <a:rPr lang="en-US" sz="1600" dirty="0" smtClean="0"/>
              <a:t> 3 </a:t>
            </a:r>
            <a:r>
              <a:rPr lang="en-US" sz="1600" dirty="0" err="1" smtClean="0"/>
              <a:t>buah</a:t>
            </a:r>
            <a:r>
              <a:rPr lang="en-US" sz="1600" dirty="0" smtClean="0"/>
              <a:t> </a:t>
            </a:r>
            <a:r>
              <a:rPr lang="en-US" sz="1600" dirty="0" err="1" smtClean="0"/>
              <a:t>teorema</a:t>
            </a:r>
            <a:r>
              <a:rPr lang="en-US" sz="1600" dirty="0" smtClean="0"/>
              <a:t>. </a:t>
            </a:r>
            <a:r>
              <a:rPr lang="en-US" sz="1600" dirty="0" err="1" smtClean="0"/>
              <a:t>Ketiga</a:t>
            </a:r>
            <a:r>
              <a:rPr lang="en-US" sz="1600" dirty="0" smtClean="0"/>
              <a:t> </a:t>
            </a:r>
            <a:r>
              <a:rPr lang="en-US" sz="1600" dirty="0" err="1" smtClean="0"/>
              <a:t>teorema</a:t>
            </a:r>
            <a:r>
              <a:rPr lang="en-US" sz="1600" dirty="0" smtClean="0"/>
              <a:t> </a:t>
            </a:r>
            <a:r>
              <a:rPr lang="en-US" sz="1600" dirty="0" err="1" smtClean="0"/>
              <a:t>tersebut</a:t>
            </a:r>
            <a:r>
              <a:rPr lang="en-US" sz="1600" dirty="0" smtClean="0"/>
              <a:t> </a:t>
            </a:r>
            <a:r>
              <a:rPr lang="en-US" sz="1600" dirty="0" err="1" smtClean="0"/>
              <a:t>adalah</a:t>
            </a:r>
            <a:r>
              <a:rPr lang="en-US" sz="1600" dirty="0" smtClean="0"/>
              <a:t> </a:t>
            </a:r>
            <a:r>
              <a:rPr lang="en-US" sz="1600" dirty="0" err="1" smtClean="0"/>
              <a:t>sebagai</a:t>
            </a:r>
            <a:r>
              <a:rPr lang="en-US" sz="1600" dirty="0" smtClean="0"/>
              <a:t> </a:t>
            </a:r>
            <a:r>
              <a:rPr lang="en-US" sz="1600" dirty="0" err="1" smtClean="0"/>
              <a:t>berikut</a:t>
            </a:r>
            <a:r>
              <a:rPr lang="en-US" sz="1600" dirty="0" smtClean="0"/>
              <a:t>.</a:t>
            </a:r>
            <a:endParaRPr lang="en-US" sz="1600" dirty="0"/>
          </a:p>
        </p:txBody>
      </p:sp>
      <p:grpSp>
        <p:nvGrpSpPr>
          <p:cNvPr id="8" name="Group 7"/>
          <p:cNvGrpSpPr/>
          <p:nvPr/>
        </p:nvGrpSpPr>
        <p:grpSpPr>
          <a:xfrm>
            <a:off x="428596" y="1285865"/>
            <a:ext cx="8001056" cy="3071835"/>
            <a:chOff x="428596" y="1142989"/>
            <a:chExt cx="8001056" cy="3071835"/>
          </a:xfrm>
        </p:grpSpPr>
        <p:sp>
          <p:nvSpPr>
            <p:cNvPr id="4" name="Snip Diagonal Corner Rectangle 3"/>
            <p:cNvSpPr/>
            <p:nvPr/>
          </p:nvSpPr>
          <p:spPr>
            <a:xfrm>
              <a:off x="428596" y="1357304"/>
              <a:ext cx="8001056" cy="2857520"/>
            </a:xfrm>
            <a:prstGeom prst="snip2Diag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Bevel 4"/>
            <p:cNvSpPr/>
            <p:nvPr/>
          </p:nvSpPr>
          <p:spPr>
            <a:xfrm>
              <a:off x="714348" y="1142989"/>
              <a:ext cx="1428760" cy="451187"/>
            </a:xfrm>
            <a:prstGeom prst="bevel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err="1" smtClean="0"/>
                <a:t>Teorema</a:t>
              </a:r>
              <a:r>
                <a:rPr lang="en-US" b="1" dirty="0" smtClean="0"/>
                <a:t> 1</a:t>
              </a:r>
              <a:endParaRPr lang="en-US" b="1" dirty="0"/>
            </a:p>
          </p:txBody>
        </p:sp>
        <p:pic>
          <p:nvPicPr>
            <p:cNvPr id="2662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57224" y="1928808"/>
              <a:ext cx="4291011" cy="16238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6627" name="Picture 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500694" y="1714494"/>
              <a:ext cx="2340077" cy="22860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9612755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428596" y="785799"/>
            <a:ext cx="8001056" cy="3071835"/>
            <a:chOff x="428596" y="285733"/>
            <a:chExt cx="8001056" cy="3071835"/>
          </a:xfrm>
        </p:grpSpPr>
        <p:grpSp>
          <p:nvGrpSpPr>
            <p:cNvPr id="2" name="Group 7"/>
            <p:cNvGrpSpPr/>
            <p:nvPr/>
          </p:nvGrpSpPr>
          <p:grpSpPr>
            <a:xfrm>
              <a:off x="428596" y="285733"/>
              <a:ext cx="8001056" cy="3071835"/>
              <a:chOff x="428596" y="1142989"/>
              <a:chExt cx="8001056" cy="3071835"/>
            </a:xfrm>
          </p:grpSpPr>
          <p:sp>
            <p:nvSpPr>
              <p:cNvPr id="4" name="Snip Diagonal Corner Rectangle 3"/>
              <p:cNvSpPr/>
              <p:nvPr/>
            </p:nvSpPr>
            <p:spPr>
              <a:xfrm>
                <a:off x="428596" y="1357304"/>
                <a:ext cx="8001056" cy="2857520"/>
              </a:xfrm>
              <a:prstGeom prst="snip2Diag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Bevel 4"/>
              <p:cNvSpPr/>
              <p:nvPr/>
            </p:nvSpPr>
            <p:spPr>
              <a:xfrm>
                <a:off x="714348" y="1142989"/>
                <a:ext cx="1428760" cy="451187"/>
              </a:xfrm>
              <a:prstGeom prst="bevel">
                <a:avLst/>
              </a:prstGeom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err="1" smtClean="0"/>
                  <a:t>Teorema</a:t>
                </a:r>
                <a:r>
                  <a:rPr lang="en-US" b="1" dirty="0" smtClean="0"/>
                  <a:t> 2</a:t>
                </a:r>
                <a:endParaRPr lang="en-US" b="1" dirty="0"/>
              </a:p>
            </p:txBody>
          </p:sp>
        </p:grpSp>
        <p:pic>
          <p:nvPicPr>
            <p:cNvPr id="2765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390672" y="857238"/>
              <a:ext cx="6324600" cy="533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7651" name="Picture 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571736" y="1500180"/>
              <a:ext cx="3978278" cy="17764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9612755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7"/>
          <p:cNvGrpSpPr/>
          <p:nvPr/>
        </p:nvGrpSpPr>
        <p:grpSpPr>
          <a:xfrm>
            <a:off x="428596" y="785799"/>
            <a:ext cx="8001056" cy="3500463"/>
            <a:chOff x="428596" y="1142989"/>
            <a:chExt cx="8001056" cy="3500463"/>
          </a:xfrm>
        </p:grpSpPr>
        <p:sp>
          <p:nvSpPr>
            <p:cNvPr id="4" name="Snip Diagonal Corner Rectangle 3"/>
            <p:cNvSpPr/>
            <p:nvPr/>
          </p:nvSpPr>
          <p:spPr>
            <a:xfrm>
              <a:off x="428596" y="1357304"/>
              <a:ext cx="8001056" cy="3286148"/>
            </a:xfrm>
            <a:prstGeom prst="snip2Diag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Bevel 4"/>
            <p:cNvSpPr/>
            <p:nvPr/>
          </p:nvSpPr>
          <p:spPr>
            <a:xfrm>
              <a:off x="714348" y="1142989"/>
              <a:ext cx="1428760" cy="451187"/>
            </a:xfrm>
            <a:prstGeom prst="bevel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err="1" smtClean="0"/>
                <a:t>Teorema</a:t>
              </a:r>
              <a:r>
                <a:rPr lang="en-US" b="1" dirty="0" smtClean="0"/>
                <a:t> 3</a:t>
              </a:r>
              <a:endParaRPr lang="en-US" b="1" dirty="0"/>
            </a:p>
          </p:txBody>
        </p:sp>
      </p:grp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/>
          <a:srcRect b="7692"/>
          <a:stretch>
            <a:fillRect/>
          </a:stretch>
        </p:blipFill>
        <p:spPr bwMode="auto">
          <a:xfrm>
            <a:off x="1395413" y="1357304"/>
            <a:ext cx="6353175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2071684"/>
            <a:ext cx="2479507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9612755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7"/>
          <p:cNvGrpSpPr/>
          <p:nvPr/>
        </p:nvGrpSpPr>
        <p:grpSpPr>
          <a:xfrm>
            <a:off x="428596" y="785799"/>
            <a:ext cx="8001056" cy="3071835"/>
            <a:chOff x="428596" y="1142989"/>
            <a:chExt cx="8001056" cy="3071835"/>
          </a:xfrm>
        </p:grpSpPr>
        <p:sp>
          <p:nvSpPr>
            <p:cNvPr id="4" name="Snip Diagonal Corner Rectangle 3"/>
            <p:cNvSpPr/>
            <p:nvPr/>
          </p:nvSpPr>
          <p:spPr>
            <a:xfrm>
              <a:off x="428596" y="1357304"/>
              <a:ext cx="8001056" cy="2857520"/>
            </a:xfrm>
            <a:prstGeom prst="snip2Diag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Bevel 4"/>
            <p:cNvSpPr/>
            <p:nvPr/>
          </p:nvSpPr>
          <p:spPr>
            <a:xfrm>
              <a:off x="714348" y="1142989"/>
              <a:ext cx="1428760" cy="451187"/>
            </a:xfrm>
            <a:prstGeom prst="bevel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err="1" smtClean="0"/>
                <a:t>Teorema</a:t>
              </a:r>
              <a:r>
                <a:rPr lang="en-US" b="1" dirty="0" smtClean="0"/>
                <a:t> 4</a:t>
              </a:r>
              <a:endParaRPr lang="en-US" b="1" dirty="0"/>
            </a:p>
          </p:txBody>
        </p:sp>
      </p:grp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/>
          <a:srcRect t="14285"/>
          <a:stretch>
            <a:fillRect/>
          </a:stretch>
        </p:blipFill>
        <p:spPr bwMode="auto">
          <a:xfrm>
            <a:off x="1395413" y="1428742"/>
            <a:ext cx="6353175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496" y="1857370"/>
            <a:ext cx="1097837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9612755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28596" y="391055"/>
            <a:ext cx="82868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v-SE" sz="1600" b="1" dirty="0" smtClean="0">
                <a:solidFill>
                  <a:srgbClr val="C00000"/>
                </a:solidFill>
              </a:rPr>
              <a:t>Masalah </a:t>
            </a:r>
          </a:p>
          <a:p>
            <a:pPr indent="361950" algn="just"/>
            <a:r>
              <a:rPr lang="sv-SE" sz="1600" dirty="0" smtClean="0"/>
              <a:t>Sebuah takaran berupa limas segi empat beraturan tanpa tutup alas terbuat dari bahan seng. Jika ukuran panjang sisi alasnya 10 cm dan tingginya 15 cm, tentukan:</a:t>
            </a:r>
          </a:p>
          <a:p>
            <a:pPr marL="342900" indent="-342900" algn="just">
              <a:buAutoNum type="alphaLcPeriod"/>
            </a:pPr>
            <a:r>
              <a:rPr lang="en-US" sz="1600" dirty="0" err="1" smtClean="0"/>
              <a:t>Luas</a:t>
            </a:r>
            <a:r>
              <a:rPr lang="en-US" sz="1600" dirty="0" smtClean="0"/>
              <a:t> </a:t>
            </a:r>
            <a:r>
              <a:rPr lang="en-US" sz="1600" dirty="0" err="1" smtClean="0"/>
              <a:t>bahan</a:t>
            </a:r>
            <a:r>
              <a:rPr lang="en-US" sz="1600" dirty="0" smtClean="0"/>
              <a:t> </a:t>
            </a:r>
            <a:r>
              <a:rPr lang="en-US" sz="1600" dirty="0" err="1" smtClean="0"/>
              <a:t>seng</a:t>
            </a:r>
            <a:r>
              <a:rPr lang="en-US" sz="1600" dirty="0" smtClean="0"/>
              <a:t> minimum yang </a:t>
            </a:r>
            <a:r>
              <a:rPr lang="en-US" sz="1600" dirty="0" err="1" smtClean="0"/>
              <a:t>diperlukan</a:t>
            </a:r>
            <a:r>
              <a:rPr lang="en-US" sz="1600" dirty="0" smtClean="0"/>
              <a:t> </a:t>
            </a:r>
            <a:r>
              <a:rPr lang="en-US" sz="1600" dirty="0" err="1" smtClean="0"/>
              <a:t>untuk</a:t>
            </a:r>
            <a:r>
              <a:rPr lang="en-US" sz="1600" dirty="0" smtClean="0"/>
              <a:t> </a:t>
            </a:r>
            <a:r>
              <a:rPr lang="en-US" sz="1600" dirty="0" err="1" smtClean="0"/>
              <a:t>membuat</a:t>
            </a:r>
            <a:r>
              <a:rPr lang="en-US" sz="1600" dirty="0" smtClean="0"/>
              <a:t> </a:t>
            </a:r>
            <a:r>
              <a:rPr lang="en-US" sz="1600" dirty="0" err="1" smtClean="0"/>
              <a:t>takaran</a:t>
            </a:r>
            <a:r>
              <a:rPr lang="en-US" sz="1600" dirty="0" smtClean="0"/>
              <a:t> </a:t>
            </a:r>
            <a:r>
              <a:rPr lang="en-US" sz="1600" dirty="0" err="1" smtClean="0"/>
              <a:t>tersebut</a:t>
            </a:r>
            <a:endParaRPr lang="en-US" sz="1600" dirty="0" smtClean="0"/>
          </a:p>
          <a:p>
            <a:pPr marL="342900" indent="-342900" algn="just">
              <a:buAutoNum type="alphaLcPeriod"/>
            </a:pPr>
            <a:r>
              <a:rPr lang="en-US" sz="1600" dirty="0" smtClean="0"/>
              <a:t>Volume air </a:t>
            </a:r>
            <a:r>
              <a:rPr lang="en-US" sz="1600" dirty="0" err="1" smtClean="0"/>
              <a:t>maksimum</a:t>
            </a:r>
            <a:r>
              <a:rPr lang="en-US" sz="1600" dirty="0" smtClean="0"/>
              <a:t> yang </a:t>
            </a:r>
            <a:r>
              <a:rPr lang="en-US" sz="1600" dirty="0" err="1" smtClean="0"/>
              <a:t>dapat</a:t>
            </a:r>
            <a:r>
              <a:rPr lang="en-US" sz="1600" dirty="0" smtClean="0"/>
              <a:t> </a:t>
            </a:r>
            <a:r>
              <a:rPr lang="en-US" sz="1600" dirty="0" err="1" smtClean="0"/>
              <a:t>ditampung</a:t>
            </a:r>
            <a:r>
              <a:rPr lang="en-US" sz="1600" dirty="0" smtClean="0"/>
              <a:t> </a:t>
            </a:r>
            <a:r>
              <a:rPr lang="en-US" sz="1600" dirty="0" err="1" smtClean="0"/>
              <a:t>oleh</a:t>
            </a:r>
            <a:r>
              <a:rPr lang="en-US" sz="1600" dirty="0" smtClean="0"/>
              <a:t> </a:t>
            </a:r>
            <a:r>
              <a:rPr lang="en-US" sz="1600" dirty="0" err="1" smtClean="0"/>
              <a:t>takaran</a:t>
            </a:r>
            <a:r>
              <a:rPr lang="en-US" sz="1600" dirty="0" smtClean="0"/>
              <a:t> </a:t>
            </a:r>
            <a:r>
              <a:rPr lang="en-US" sz="1600" dirty="0" err="1" smtClean="0"/>
              <a:t>tersebut</a:t>
            </a:r>
            <a:r>
              <a:rPr lang="en-US" sz="1600" dirty="0" smtClean="0"/>
              <a:t>.</a:t>
            </a:r>
            <a:endParaRPr lang="en-US" sz="1600" dirty="0"/>
          </a:p>
        </p:txBody>
      </p:sp>
      <p:sp>
        <p:nvSpPr>
          <p:cNvPr id="8" name="Rectangle 7"/>
          <p:cNvSpPr/>
          <p:nvPr/>
        </p:nvSpPr>
        <p:spPr>
          <a:xfrm>
            <a:off x="428596" y="1812191"/>
            <a:ext cx="82868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b="1" i="1" dirty="0" err="1" smtClean="0">
                <a:solidFill>
                  <a:srgbClr val="C00000"/>
                </a:solidFill>
              </a:rPr>
              <a:t>Pembahasan</a:t>
            </a:r>
            <a:r>
              <a:rPr lang="en-US" sz="1600" b="1" i="1" dirty="0" smtClean="0">
                <a:solidFill>
                  <a:srgbClr val="C00000"/>
                </a:solidFill>
              </a:rPr>
              <a:t>:</a:t>
            </a:r>
          </a:p>
          <a:p>
            <a:pPr indent="361950" algn="just"/>
            <a:r>
              <a:rPr lang="en-US" sz="1600" dirty="0" err="1" smtClean="0"/>
              <a:t>Kamu</a:t>
            </a:r>
            <a:r>
              <a:rPr lang="en-US" sz="1600" dirty="0" smtClean="0"/>
              <a:t> </a:t>
            </a:r>
            <a:r>
              <a:rPr lang="en-US" sz="1600" dirty="0" err="1" smtClean="0"/>
              <a:t>harus</a:t>
            </a:r>
            <a:r>
              <a:rPr lang="en-US" sz="1600" dirty="0" smtClean="0"/>
              <a:t> </a:t>
            </a:r>
            <a:r>
              <a:rPr lang="en-US" sz="1600" dirty="0" err="1" smtClean="0"/>
              <a:t>mengetahui</a:t>
            </a:r>
            <a:r>
              <a:rPr lang="en-US" sz="1600" dirty="0" smtClean="0"/>
              <a:t> </a:t>
            </a:r>
            <a:r>
              <a:rPr lang="en-US" sz="1600" dirty="0" err="1" smtClean="0"/>
              <a:t>definisi</a:t>
            </a:r>
            <a:r>
              <a:rPr lang="en-US" sz="1600" dirty="0" smtClean="0"/>
              <a:t>/</a:t>
            </a:r>
            <a:r>
              <a:rPr lang="en-US" sz="1600" dirty="0" err="1" smtClean="0"/>
              <a:t>batasan</a:t>
            </a:r>
            <a:r>
              <a:rPr lang="en-US" sz="1600" dirty="0" smtClean="0"/>
              <a:t> </a:t>
            </a:r>
            <a:r>
              <a:rPr lang="en-US" sz="1600" dirty="0" err="1" smtClean="0"/>
              <a:t>apa</a:t>
            </a:r>
            <a:r>
              <a:rPr lang="en-US" sz="1600" dirty="0" smtClean="0"/>
              <a:t> yang </a:t>
            </a:r>
            <a:r>
              <a:rPr lang="en-US" sz="1600" dirty="0" err="1" smtClean="0"/>
              <a:t>disebut</a:t>
            </a:r>
            <a:r>
              <a:rPr lang="en-US" sz="1600" dirty="0" smtClean="0"/>
              <a:t> </a:t>
            </a:r>
            <a:r>
              <a:rPr lang="en-US" sz="1600" dirty="0" err="1" smtClean="0"/>
              <a:t>sebagai</a:t>
            </a:r>
            <a:r>
              <a:rPr lang="en-US" sz="1600" dirty="0" smtClean="0"/>
              <a:t> </a:t>
            </a:r>
            <a:r>
              <a:rPr lang="en-US" sz="1600" dirty="0" err="1" smtClean="0"/>
              <a:t>bangun</a:t>
            </a:r>
            <a:r>
              <a:rPr lang="en-US" sz="1600" dirty="0" smtClean="0"/>
              <a:t> </a:t>
            </a:r>
            <a:r>
              <a:rPr lang="en-US" sz="1600" dirty="0" err="1" smtClean="0"/>
              <a:t>ruang</a:t>
            </a:r>
            <a:r>
              <a:rPr lang="en-US" sz="1600" dirty="0" smtClean="0"/>
              <a:t> limas </a:t>
            </a:r>
            <a:r>
              <a:rPr lang="en-US" sz="1600" dirty="0" err="1" smtClean="0"/>
              <a:t>segi</a:t>
            </a:r>
            <a:r>
              <a:rPr lang="en-US" sz="1600" dirty="0" smtClean="0"/>
              <a:t> </a:t>
            </a:r>
            <a:r>
              <a:rPr lang="en-US" sz="1600" dirty="0" err="1" smtClean="0"/>
              <a:t>empat</a:t>
            </a:r>
            <a:r>
              <a:rPr lang="en-US" sz="1600" dirty="0" smtClean="0"/>
              <a:t> </a:t>
            </a:r>
            <a:r>
              <a:rPr lang="en-US" sz="1600" dirty="0" err="1" smtClean="0"/>
              <a:t>beraturan</a:t>
            </a:r>
            <a:r>
              <a:rPr lang="en-US" sz="1600" dirty="0" smtClean="0"/>
              <a:t> </a:t>
            </a:r>
            <a:r>
              <a:rPr lang="en-US" sz="1600" dirty="0" err="1" smtClean="0"/>
              <a:t>itu</a:t>
            </a:r>
            <a:r>
              <a:rPr lang="en-US" sz="1600" dirty="0" smtClean="0"/>
              <a:t>. </a:t>
            </a:r>
            <a:r>
              <a:rPr lang="en-US" sz="1600" dirty="0" err="1" smtClean="0"/>
              <a:t>Definisi</a:t>
            </a:r>
            <a:r>
              <a:rPr lang="en-US" sz="1600" dirty="0" smtClean="0"/>
              <a:t> </a:t>
            </a:r>
            <a:r>
              <a:rPr lang="en-US" sz="1600" dirty="0" err="1" smtClean="0"/>
              <a:t>untuk</a:t>
            </a:r>
            <a:r>
              <a:rPr lang="en-US" sz="1600" dirty="0" smtClean="0"/>
              <a:t> limas </a:t>
            </a:r>
            <a:r>
              <a:rPr lang="en-US" sz="1600" dirty="0" err="1" smtClean="0"/>
              <a:t>segi</a:t>
            </a:r>
            <a:r>
              <a:rPr lang="en-US" sz="1600" dirty="0" smtClean="0"/>
              <a:t>-n </a:t>
            </a:r>
            <a:r>
              <a:rPr lang="en-US" sz="1600" dirty="0" err="1" smtClean="0"/>
              <a:t>beraturan</a:t>
            </a:r>
            <a:r>
              <a:rPr lang="en-US" sz="1600" dirty="0" smtClean="0"/>
              <a:t> </a:t>
            </a:r>
            <a:r>
              <a:rPr lang="en-US" sz="1600" dirty="0" err="1" smtClean="0"/>
              <a:t>adalah</a:t>
            </a:r>
            <a:r>
              <a:rPr lang="en-US" sz="1600" dirty="0" smtClean="0"/>
              <a:t> </a:t>
            </a:r>
            <a:r>
              <a:rPr lang="en-US" sz="1600" dirty="0" err="1" smtClean="0"/>
              <a:t>seperti</a:t>
            </a:r>
            <a:r>
              <a:rPr lang="en-US" sz="1600" dirty="0" smtClean="0"/>
              <a:t> </a:t>
            </a:r>
            <a:r>
              <a:rPr lang="en-US" sz="1600" dirty="0" err="1" smtClean="0"/>
              <a:t>berikut</a:t>
            </a:r>
            <a:r>
              <a:rPr lang="en-US" sz="1600" dirty="0" smtClean="0"/>
              <a:t>.</a:t>
            </a:r>
            <a:endParaRPr lang="en-US" sz="16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1571604" y="2928941"/>
            <a:ext cx="5857916" cy="1214445"/>
            <a:chOff x="2285984" y="2214561"/>
            <a:chExt cx="5857916" cy="1214445"/>
          </a:xfrm>
        </p:grpSpPr>
        <p:sp>
          <p:nvSpPr>
            <p:cNvPr id="9" name="Rectangle 8"/>
            <p:cNvSpPr/>
            <p:nvPr/>
          </p:nvSpPr>
          <p:spPr>
            <a:xfrm>
              <a:off x="2285984" y="2357436"/>
              <a:ext cx="5857916" cy="107157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indent="361950" algn="just"/>
              <a:r>
                <a:rPr lang="en-US" sz="1600" dirty="0" smtClean="0"/>
                <a:t>Limas </a:t>
              </a:r>
              <a:r>
                <a:rPr lang="en-US" sz="1600" dirty="0" err="1" smtClean="0"/>
                <a:t>segi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banyak</a:t>
              </a:r>
              <a:r>
                <a:rPr lang="en-US" sz="1600" dirty="0" smtClean="0"/>
                <a:t> (</a:t>
              </a:r>
              <a:r>
                <a:rPr lang="en-US" sz="1600" dirty="0" err="1" smtClean="0"/>
                <a:t>segi</a:t>
              </a:r>
              <a:r>
                <a:rPr lang="en-US" sz="1600" dirty="0" smtClean="0"/>
                <a:t>-</a:t>
              </a:r>
              <a:r>
                <a:rPr lang="en-US" sz="1600" i="1" dirty="0" smtClean="0"/>
                <a:t>n</a:t>
              </a:r>
              <a:r>
                <a:rPr lang="en-US" sz="1600" dirty="0" smtClean="0"/>
                <a:t>) </a:t>
              </a:r>
              <a:r>
                <a:rPr lang="en-US" sz="1600" dirty="0" err="1" smtClean="0"/>
                <a:t>beraturan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adalah</a:t>
              </a:r>
              <a:r>
                <a:rPr lang="en-US" sz="1600" dirty="0" smtClean="0"/>
                <a:t> limas yang </a:t>
              </a:r>
              <a:r>
                <a:rPr lang="en-US" sz="1600" dirty="0" err="1" smtClean="0"/>
                <a:t>alasnya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berupa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segi</a:t>
              </a:r>
              <a:r>
                <a:rPr lang="en-US" sz="1600" dirty="0" smtClean="0"/>
                <a:t>-</a:t>
              </a:r>
              <a:r>
                <a:rPr lang="en-US" sz="1600" i="1" dirty="0" smtClean="0"/>
                <a:t>n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beraturan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dan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rusuk-rusuk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tegaknya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sama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panjang</a:t>
              </a:r>
              <a:r>
                <a:rPr lang="en-US" sz="1600" dirty="0" smtClean="0"/>
                <a:t>.</a:t>
              </a:r>
              <a:endParaRPr lang="en-US" sz="1600" dirty="0"/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2555123" y="2214561"/>
              <a:ext cx="1016745" cy="285752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err="1" smtClean="0"/>
                <a:t>Definisi</a:t>
              </a:r>
              <a:endParaRPr lang="en-US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9612755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28596" y="391055"/>
            <a:ext cx="8286808" cy="4142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500"/>
              </a:spcAft>
            </a:pPr>
            <a:r>
              <a:rPr lang="en-US" sz="1600" b="1" dirty="0" err="1" smtClean="0"/>
              <a:t>Langkah</a:t>
            </a:r>
            <a:r>
              <a:rPr lang="en-US" sz="1600" b="1" dirty="0" smtClean="0"/>
              <a:t> 1:</a:t>
            </a:r>
            <a:r>
              <a:rPr lang="en-US" sz="1600" dirty="0" smtClean="0"/>
              <a:t> </a:t>
            </a:r>
            <a:r>
              <a:rPr lang="en-US" sz="1600" dirty="0" err="1" smtClean="0"/>
              <a:t>Menghitung</a:t>
            </a:r>
            <a:r>
              <a:rPr lang="en-US" sz="1600" dirty="0" smtClean="0"/>
              <a:t> </a:t>
            </a:r>
            <a:r>
              <a:rPr lang="en-US" sz="1600" dirty="0" err="1" smtClean="0"/>
              <a:t>tinggi</a:t>
            </a:r>
            <a:r>
              <a:rPr lang="en-US" sz="1600" dirty="0" smtClean="0"/>
              <a:t> </a:t>
            </a:r>
            <a:r>
              <a:rPr lang="en-US" sz="1600" dirty="0" err="1" smtClean="0"/>
              <a:t>segitiga</a:t>
            </a:r>
            <a:r>
              <a:rPr lang="en-US" sz="1600" dirty="0" smtClean="0"/>
              <a:t> </a:t>
            </a:r>
            <a:r>
              <a:rPr lang="en-US" sz="1600" dirty="0" err="1" smtClean="0"/>
              <a:t>dari</a:t>
            </a:r>
            <a:r>
              <a:rPr lang="en-US" sz="1600" dirty="0" smtClean="0"/>
              <a:t> </a:t>
            </a:r>
            <a:r>
              <a:rPr lang="en-US" sz="1600" dirty="0" err="1" smtClean="0"/>
              <a:t>salah</a:t>
            </a:r>
            <a:r>
              <a:rPr lang="en-US" sz="1600" dirty="0" smtClean="0"/>
              <a:t> </a:t>
            </a:r>
            <a:r>
              <a:rPr lang="en-US" sz="1600" dirty="0" err="1" smtClean="0"/>
              <a:t>satu</a:t>
            </a:r>
            <a:r>
              <a:rPr lang="en-US" sz="1600" dirty="0" smtClean="0"/>
              <a:t> </a:t>
            </a:r>
            <a:r>
              <a:rPr lang="en-US" sz="1600" dirty="0" err="1" smtClean="0"/>
              <a:t>sisi</a:t>
            </a:r>
            <a:r>
              <a:rPr lang="en-US" sz="1600" dirty="0" smtClean="0"/>
              <a:t> </a:t>
            </a:r>
            <a:r>
              <a:rPr lang="en-US" sz="1600" dirty="0" err="1" smtClean="0"/>
              <a:t>tegak</a:t>
            </a:r>
            <a:r>
              <a:rPr lang="en-US" sz="1600" dirty="0" smtClean="0"/>
              <a:t> limas</a:t>
            </a:r>
          </a:p>
          <a:p>
            <a:pPr indent="361950" algn="just"/>
            <a:r>
              <a:rPr lang="en-US" sz="1600" dirty="0" err="1" smtClean="0"/>
              <a:t>Jika</a:t>
            </a:r>
            <a:r>
              <a:rPr lang="en-US" sz="1600" dirty="0" smtClean="0"/>
              <a:t> </a:t>
            </a:r>
            <a:r>
              <a:rPr lang="en-US" sz="1600" dirty="0" err="1" smtClean="0"/>
              <a:t>proyeksi</a:t>
            </a:r>
            <a:r>
              <a:rPr lang="en-US" sz="1600" dirty="0" smtClean="0"/>
              <a:t> </a:t>
            </a:r>
            <a:r>
              <a:rPr lang="en-US" sz="1600" dirty="0" err="1" smtClean="0"/>
              <a:t>titik</a:t>
            </a:r>
            <a:r>
              <a:rPr lang="en-US" sz="1600" dirty="0" smtClean="0"/>
              <a:t> </a:t>
            </a:r>
            <a:r>
              <a:rPr lang="en-US" sz="1600" dirty="0" err="1" smtClean="0"/>
              <a:t>tinggi</a:t>
            </a:r>
            <a:r>
              <a:rPr lang="en-US" sz="1600" dirty="0" smtClean="0"/>
              <a:t> </a:t>
            </a:r>
            <a:r>
              <a:rPr lang="en-US" sz="1600" i="1" dirty="0" smtClean="0"/>
              <a:t>T</a:t>
            </a:r>
            <a:r>
              <a:rPr lang="en-US" sz="1600" dirty="0" smtClean="0"/>
              <a:t> </a:t>
            </a:r>
            <a:r>
              <a:rPr lang="en-US" sz="1600" dirty="0" err="1" smtClean="0"/>
              <a:t>ke</a:t>
            </a:r>
            <a:r>
              <a:rPr lang="en-US" sz="1600" dirty="0" smtClean="0"/>
              <a:t> alas </a:t>
            </a:r>
            <a:r>
              <a:rPr lang="en-US" sz="1600" dirty="0" err="1" smtClean="0"/>
              <a:t>adalah</a:t>
            </a:r>
            <a:r>
              <a:rPr lang="en-US" sz="1600" dirty="0" smtClean="0"/>
              <a:t> </a:t>
            </a:r>
            <a:r>
              <a:rPr lang="en-US" sz="1600" i="1" dirty="0" smtClean="0"/>
              <a:t>T</a:t>
            </a:r>
            <a:r>
              <a:rPr lang="en-US" sz="1600" dirty="0" smtClean="0"/>
              <a:t>′ </a:t>
            </a:r>
            <a:r>
              <a:rPr lang="en-US" sz="1600" dirty="0" err="1" smtClean="0"/>
              <a:t>dan</a:t>
            </a:r>
            <a:r>
              <a:rPr lang="en-US" sz="1600" dirty="0" smtClean="0"/>
              <a:t> </a:t>
            </a:r>
            <a:r>
              <a:rPr lang="en-US" sz="1600" i="1" dirty="0" smtClean="0"/>
              <a:t>E</a:t>
            </a:r>
            <a:r>
              <a:rPr lang="en-US" sz="1600" dirty="0" smtClean="0"/>
              <a:t> </a:t>
            </a:r>
            <a:r>
              <a:rPr lang="en-US" sz="1600" dirty="0" err="1" smtClean="0"/>
              <a:t>adalah</a:t>
            </a:r>
            <a:r>
              <a:rPr lang="en-US" sz="1600" dirty="0" smtClean="0"/>
              <a:t> </a:t>
            </a:r>
            <a:r>
              <a:rPr lang="en-US" sz="1600" dirty="0" err="1" smtClean="0"/>
              <a:t>titik</a:t>
            </a:r>
            <a:r>
              <a:rPr lang="en-US" sz="1600" dirty="0" smtClean="0"/>
              <a:t> </a:t>
            </a:r>
            <a:r>
              <a:rPr lang="en-US" sz="1600" dirty="0" err="1" smtClean="0"/>
              <a:t>tengah</a:t>
            </a:r>
            <a:r>
              <a:rPr lang="en-US" sz="1600" dirty="0" smtClean="0"/>
              <a:t> </a:t>
            </a:r>
            <a:r>
              <a:rPr lang="en-US" sz="1600" dirty="0" err="1" smtClean="0"/>
              <a:t>sisi</a:t>
            </a:r>
            <a:r>
              <a:rPr lang="en-US" sz="1600" dirty="0" smtClean="0"/>
              <a:t> </a:t>
            </a:r>
            <a:r>
              <a:rPr lang="en-US" sz="1600" i="1" dirty="0" smtClean="0"/>
              <a:t>BC</a:t>
            </a:r>
            <a:r>
              <a:rPr lang="en-US" sz="1600" dirty="0" smtClean="0"/>
              <a:t>, </a:t>
            </a:r>
            <a:r>
              <a:rPr lang="en-US" sz="1600" dirty="0" err="1" smtClean="0"/>
              <a:t>maka</a:t>
            </a:r>
            <a:endParaRPr lang="en-US" sz="1600" dirty="0" smtClean="0"/>
          </a:p>
          <a:p>
            <a:pPr algn="just">
              <a:spcAft>
                <a:spcPts val="200"/>
              </a:spcAft>
            </a:pPr>
            <a:r>
              <a:rPr lang="en-US" sz="1600" i="1" dirty="0" smtClean="0"/>
              <a:t>T</a:t>
            </a:r>
            <a:r>
              <a:rPr lang="en-US" sz="1600" dirty="0" smtClean="0"/>
              <a:t>′</a:t>
            </a:r>
            <a:r>
              <a:rPr lang="en-US" sz="1600" i="1" dirty="0" smtClean="0"/>
              <a:t>E</a:t>
            </a:r>
            <a:r>
              <a:rPr lang="en-US" sz="1600" dirty="0" smtClean="0"/>
              <a:t> = AB </a:t>
            </a:r>
          </a:p>
          <a:p>
            <a:pPr algn="just">
              <a:spcAft>
                <a:spcPts val="300"/>
              </a:spcAft>
            </a:pPr>
            <a:r>
              <a:rPr lang="en-US" sz="1600" dirty="0" smtClean="0"/>
              <a:t>      =    × 10 = 5 cm</a:t>
            </a:r>
          </a:p>
          <a:p>
            <a:pPr algn="just">
              <a:spcAft>
                <a:spcPts val="200"/>
              </a:spcAft>
            </a:pPr>
            <a:r>
              <a:rPr lang="en-US" sz="1600" dirty="0" smtClean="0"/>
              <a:t>∆</a:t>
            </a:r>
            <a:r>
              <a:rPr lang="en-US" sz="1600" i="1" dirty="0" smtClean="0"/>
              <a:t>TTE</a:t>
            </a:r>
            <a:r>
              <a:rPr lang="en-US" sz="1600" dirty="0" smtClean="0"/>
              <a:t> </a:t>
            </a:r>
            <a:r>
              <a:rPr lang="en-US" sz="1600" dirty="0" err="1" smtClean="0"/>
              <a:t>siku-siku</a:t>
            </a:r>
            <a:r>
              <a:rPr lang="en-US" sz="1600" dirty="0" smtClean="0"/>
              <a:t> </a:t>
            </a:r>
            <a:r>
              <a:rPr lang="en-US" sz="1600" dirty="0" err="1" smtClean="0"/>
              <a:t>di</a:t>
            </a:r>
            <a:r>
              <a:rPr lang="en-US" sz="1600" dirty="0" smtClean="0"/>
              <a:t> </a:t>
            </a:r>
            <a:r>
              <a:rPr lang="en-US" sz="1600" i="1" dirty="0" smtClean="0"/>
              <a:t>T</a:t>
            </a:r>
            <a:r>
              <a:rPr lang="en-US" sz="1600" dirty="0" smtClean="0"/>
              <a:t>′, </a:t>
            </a:r>
            <a:r>
              <a:rPr lang="en-US" sz="1600" dirty="0" err="1" smtClean="0"/>
              <a:t>diperoleh</a:t>
            </a:r>
            <a:r>
              <a:rPr lang="en-US" sz="1600" dirty="0" smtClean="0"/>
              <a:t>:</a:t>
            </a:r>
          </a:p>
          <a:p>
            <a:pPr algn="just"/>
            <a:r>
              <a:rPr lang="en-US" sz="1600" i="1" dirty="0" smtClean="0"/>
              <a:t>TE</a:t>
            </a:r>
            <a:r>
              <a:rPr lang="en-US" sz="1600" dirty="0" smtClean="0"/>
              <a:t> =              = 25 + 144 = 13 cm</a:t>
            </a:r>
          </a:p>
          <a:p>
            <a:pPr algn="just"/>
            <a:endParaRPr lang="en-US" sz="1600" dirty="0" smtClean="0"/>
          </a:p>
          <a:p>
            <a:pPr algn="just"/>
            <a:endParaRPr lang="en-US" sz="1600" dirty="0" smtClean="0"/>
          </a:p>
          <a:p>
            <a:pPr algn="just"/>
            <a:endParaRPr lang="en-US" sz="1600" dirty="0" smtClean="0"/>
          </a:p>
          <a:p>
            <a:pPr algn="just"/>
            <a:endParaRPr lang="en-US" sz="1600" dirty="0" smtClean="0"/>
          </a:p>
          <a:p>
            <a:pPr algn="just"/>
            <a:endParaRPr lang="en-US" sz="1600" dirty="0" smtClean="0"/>
          </a:p>
          <a:p>
            <a:pPr algn="just">
              <a:spcAft>
                <a:spcPts val="300"/>
              </a:spcAft>
            </a:pPr>
            <a:r>
              <a:rPr lang="en-US" sz="1600" i="1" dirty="0" smtClean="0"/>
              <a:t>L</a:t>
            </a:r>
            <a:r>
              <a:rPr lang="en-US" sz="1600" dirty="0" smtClean="0"/>
              <a:t> </a:t>
            </a:r>
            <a:r>
              <a:rPr lang="en-US" sz="1600" dirty="0" err="1" smtClean="0"/>
              <a:t>jaring-jaring</a:t>
            </a:r>
            <a:r>
              <a:rPr lang="en-US" sz="1600" dirty="0" smtClean="0"/>
              <a:t> = 4 × L</a:t>
            </a:r>
            <a:r>
              <a:rPr lang="en-US" sz="1600" baseline="-25000" dirty="0" smtClean="0"/>
              <a:t>∆TBC</a:t>
            </a:r>
            <a:r>
              <a:rPr lang="en-US" sz="1600" dirty="0" smtClean="0"/>
              <a:t> </a:t>
            </a:r>
          </a:p>
          <a:p>
            <a:pPr algn="just"/>
            <a:r>
              <a:rPr lang="en-US" sz="1600" dirty="0" smtClean="0"/>
              <a:t>	      = 4 ×    × BC × TE = 260 cm</a:t>
            </a:r>
            <a:r>
              <a:rPr lang="en-US" sz="1600" baseline="30000" dirty="0" smtClean="0"/>
              <a:t>2</a:t>
            </a:r>
          </a:p>
          <a:p>
            <a:pPr algn="just"/>
            <a:endParaRPr lang="en-US" sz="1600" baseline="30000" dirty="0" smtClean="0"/>
          </a:p>
          <a:p>
            <a:pPr algn="just"/>
            <a:r>
              <a:rPr lang="en-US" sz="1600" dirty="0" smtClean="0"/>
              <a:t> </a:t>
            </a:r>
            <a:r>
              <a:rPr lang="en-US" sz="1600" dirty="0" err="1" smtClean="0"/>
              <a:t>Jadi</a:t>
            </a:r>
            <a:r>
              <a:rPr lang="en-US" sz="1600" dirty="0" smtClean="0"/>
              <a:t>, </a:t>
            </a:r>
            <a:r>
              <a:rPr lang="en-US" sz="1600" dirty="0" err="1" smtClean="0"/>
              <a:t>luas</a:t>
            </a:r>
            <a:r>
              <a:rPr lang="en-US" sz="1600" dirty="0" smtClean="0"/>
              <a:t> </a:t>
            </a:r>
            <a:r>
              <a:rPr lang="en-US" sz="1600" dirty="0" err="1" smtClean="0"/>
              <a:t>bahan</a:t>
            </a:r>
            <a:r>
              <a:rPr lang="en-US" sz="1600" dirty="0" smtClean="0"/>
              <a:t> </a:t>
            </a:r>
            <a:r>
              <a:rPr lang="en-US" sz="1600" dirty="0" err="1" smtClean="0"/>
              <a:t>seng</a:t>
            </a:r>
            <a:r>
              <a:rPr lang="en-US" sz="1600" dirty="0" smtClean="0"/>
              <a:t> minimum </a:t>
            </a:r>
            <a:r>
              <a:rPr lang="en-US" sz="1600" dirty="0" err="1" smtClean="0"/>
              <a:t>untuk</a:t>
            </a:r>
            <a:r>
              <a:rPr lang="en-US" sz="1600" dirty="0" smtClean="0"/>
              <a:t> </a:t>
            </a:r>
            <a:r>
              <a:rPr lang="en-US" sz="1600" dirty="0" err="1" smtClean="0"/>
              <a:t>membuat</a:t>
            </a:r>
            <a:r>
              <a:rPr lang="en-US" sz="1600" dirty="0" smtClean="0"/>
              <a:t> </a:t>
            </a:r>
            <a:r>
              <a:rPr lang="en-US" sz="1600" dirty="0" err="1" smtClean="0"/>
              <a:t>takaran</a:t>
            </a:r>
            <a:r>
              <a:rPr lang="en-US" sz="1600" dirty="0" smtClean="0"/>
              <a:t> </a:t>
            </a:r>
            <a:r>
              <a:rPr lang="en-US" sz="1600" dirty="0" err="1" smtClean="0"/>
              <a:t>berupa</a:t>
            </a:r>
            <a:r>
              <a:rPr lang="en-US" sz="1600" dirty="0" smtClean="0"/>
              <a:t> limas segi-4 </a:t>
            </a:r>
            <a:r>
              <a:rPr lang="en-US" sz="1600" dirty="0" err="1" smtClean="0"/>
              <a:t>beraturan</a:t>
            </a:r>
            <a:r>
              <a:rPr lang="en-US" sz="1600" dirty="0" smtClean="0"/>
              <a:t> </a:t>
            </a:r>
            <a:r>
              <a:rPr lang="en-US" sz="1600" dirty="0" err="1" smtClean="0"/>
              <a:t>tersebut</a:t>
            </a:r>
            <a:r>
              <a:rPr lang="en-US" sz="1600" dirty="0" smtClean="0"/>
              <a:t> </a:t>
            </a:r>
            <a:r>
              <a:rPr lang="en-US" sz="1600" dirty="0" err="1" smtClean="0"/>
              <a:t>adalah</a:t>
            </a:r>
            <a:r>
              <a:rPr lang="en-US" sz="1600" dirty="0" smtClean="0"/>
              <a:t> 260 cm</a:t>
            </a:r>
            <a:r>
              <a:rPr lang="en-US" sz="1600" baseline="30000" dirty="0" smtClean="0"/>
              <a:t>2</a:t>
            </a:r>
            <a:r>
              <a:rPr lang="en-US" sz="1600" dirty="0" smtClean="0"/>
              <a:t>.</a:t>
            </a:r>
            <a:endParaRPr lang="en-US" sz="1600" dirty="0"/>
          </a:p>
        </p:txBody>
      </p:sp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919138" y="1177918"/>
          <a:ext cx="1524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2" name="Equation" r:id="rId4" imgW="152280" imgH="393480" progId="Equation.DSMT4">
                  <p:embed/>
                </p:oleObj>
              </mc:Choice>
              <mc:Fallback>
                <p:oleObj name="Equation" r:id="rId4" imgW="152280" imgH="39348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9138" y="1177918"/>
                        <a:ext cx="1524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3" name="Object 3"/>
          <p:cNvGraphicFramePr>
            <a:graphicFrameLocks noChangeAspect="1"/>
          </p:cNvGraphicFramePr>
          <p:nvPr/>
        </p:nvGraphicFramePr>
        <p:xfrm>
          <a:off x="857224" y="1785932"/>
          <a:ext cx="6350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3" name="Equation" r:id="rId6" imgW="634680" imgH="253800" progId="Equation.DSMT4">
                  <p:embed/>
                </p:oleObj>
              </mc:Choice>
              <mc:Fallback>
                <p:oleObj name="Equation" r:id="rId6" imgW="634680" imgH="25380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24" y="1785932"/>
                        <a:ext cx="6350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390498" y="1285866"/>
            <a:ext cx="3681964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30725" name="Object 5"/>
          <p:cNvGraphicFramePr>
            <a:graphicFrameLocks noChangeAspect="1"/>
          </p:cNvGraphicFramePr>
          <p:nvPr/>
        </p:nvGraphicFramePr>
        <p:xfrm>
          <a:off x="2133584" y="3500444"/>
          <a:ext cx="1524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4" name="Equation" r:id="rId9" imgW="152280" imgH="393480" progId="Equation.DSMT4">
                  <p:embed/>
                </p:oleObj>
              </mc:Choice>
              <mc:Fallback>
                <p:oleObj name="Equation" r:id="rId9" imgW="152280" imgH="39348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584" y="3500444"/>
                        <a:ext cx="1524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612755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428596" y="391055"/>
            <a:ext cx="8286808" cy="2364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500"/>
              </a:spcAft>
            </a:pPr>
            <a:r>
              <a:rPr lang="en-US" sz="1600" b="1" dirty="0" err="1" smtClean="0"/>
              <a:t>Langkah</a:t>
            </a:r>
            <a:r>
              <a:rPr lang="en-US" sz="1600" b="1" dirty="0" smtClean="0"/>
              <a:t> 2:</a:t>
            </a:r>
            <a:r>
              <a:rPr lang="en-US" sz="1600" dirty="0" smtClean="0"/>
              <a:t> </a:t>
            </a:r>
            <a:r>
              <a:rPr lang="en-US" sz="1600" dirty="0" err="1" smtClean="0"/>
              <a:t>Menghitung</a:t>
            </a:r>
            <a:r>
              <a:rPr lang="en-US" sz="1600" dirty="0" smtClean="0"/>
              <a:t> volume air </a:t>
            </a:r>
            <a:r>
              <a:rPr lang="en-US" sz="1600" dirty="0" err="1" smtClean="0"/>
              <a:t>maksimum</a:t>
            </a:r>
            <a:r>
              <a:rPr lang="en-US" sz="1600" dirty="0" smtClean="0"/>
              <a:t> yang </a:t>
            </a:r>
            <a:r>
              <a:rPr lang="en-US" sz="1600" dirty="0" err="1" smtClean="0"/>
              <a:t>dapat</a:t>
            </a:r>
            <a:r>
              <a:rPr lang="en-US" sz="1600" dirty="0" smtClean="0"/>
              <a:t> </a:t>
            </a:r>
            <a:r>
              <a:rPr lang="en-US" sz="1600" dirty="0" err="1" smtClean="0"/>
              <a:t>ditampung</a:t>
            </a:r>
            <a:r>
              <a:rPr lang="en-US" sz="1600" dirty="0" smtClean="0"/>
              <a:t> </a:t>
            </a:r>
            <a:r>
              <a:rPr lang="en-US" sz="1600" dirty="0" err="1" smtClean="0"/>
              <a:t>oleh</a:t>
            </a:r>
            <a:r>
              <a:rPr lang="en-US" sz="1600" dirty="0" smtClean="0"/>
              <a:t> </a:t>
            </a:r>
            <a:r>
              <a:rPr lang="en-US" sz="1600" dirty="0" err="1" smtClean="0"/>
              <a:t>takaran</a:t>
            </a:r>
            <a:endParaRPr lang="en-US" sz="1600" dirty="0" smtClean="0"/>
          </a:p>
          <a:p>
            <a:pPr indent="361950" algn="just">
              <a:spcAft>
                <a:spcPts val="500"/>
              </a:spcAft>
            </a:pPr>
            <a:r>
              <a:rPr lang="en-US" sz="1600" dirty="0" smtClean="0"/>
              <a:t>Volume air </a:t>
            </a:r>
            <a:r>
              <a:rPr lang="en-US" sz="1600" dirty="0" err="1" smtClean="0"/>
              <a:t>maksimum</a:t>
            </a:r>
            <a:r>
              <a:rPr lang="en-US" sz="1600" dirty="0" smtClean="0"/>
              <a:t> yang </a:t>
            </a:r>
            <a:r>
              <a:rPr lang="en-US" sz="1600" dirty="0" err="1" smtClean="0"/>
              <a:t>dapat</a:t>
            </a:r>
            <a:r>
              <a:rPr lang="en-US" sz="1600" dirty="0" smtClean="0"/>
              <a:t> </a:t>
            </a:r>
            <a:r>
              <a:rPr lang="en-US" sz="1600" dirty="0" err="1" smtClean="0"/>
              <a:t>ditampung</a:t>
            </a:r>
            <a:r>
              <a:rPr lang="en-US" sz="1600" dirty="0" smtClean="0"/>
              <a:t> </a:t>
            </a:r>
            <a:r>
              <a:rPr lang="en-US" sz="1600" dirty="0" err="1" smtClean="0"/>
              <a:t>oleh</a:t>
            </a:r>
            <a:r>
              <a:rPr lang="en-US" sz="1600" dirty="0" smtClean="0"/>
              <a:t> </a:t>
            </a:r>
            <a:r>
              <a:rPr lang="en-US" sz="1600" dirty="0" err="1" smtClean="0"/>
              <a:t>takaran</a:t>
            </a:r>
            <a:r>
              <a:rPr lang="en-US" sz="1600" dirty="0" smtClean="0"/>
              <a:t> </a:t>
            </a:r>
            <a:r>
              <a:rPr lang="en-US" sz="1600" dirty="0" err="1" smtClean="0"/>
              <a:t>sama</a:t>
            </a:r>
            <a:r>
              <a:rPr lang="en-US" sz="1600" dirty="0" smtClean="0"/>
              <a:t> </a:t>
            </a:r>
            <a:r>
              <a:rPr lang="en-US" sz="1600" dirty="0" err="1" smtClean="0"/>
              <a:t>dengan</a:t>
            </a:r>
            <a:r>
              <a:rPr lang="en-US" sz="1600" dirty="0" smtClean="0"/>
              <a:t> volume limas segi-4 </a:t>
            </a:r>
            <a:r>
              <a:rPr lang="en-US" sz="1600" dirty="0" err="1" smtClean="0"/>
              <a:t>beraturan</a:t>
            </a:r>
            <a:r>
              <a:rPr lang="en-US" sz="1600" dirty="0" smtClean="0"/>
              <a:t> </a:t>
            </a:r>
            <a:r>
              <a:rPr lang="en-US" sz="1600" dirty="0" err="1" smtClean="0"/>
              <a:t>tersebut</a:t>
            </a:r>
            <a:r>
              <a:rPr lang="en-US" sz="1600" dirty="0" smtClean="0"/>
              <a:t>, </a:t>
            </a:r>
            <a:r>
              <a:rPr lang="en-US" sz="1600" dirty="0" err="1" smtClean="0"/>
              <a:t>yaitu</a:t>
            </a:r>
            <a:r>
              <a:rPr lang="en-US" sz="1600" dirty="0" smtClean="0"/>
              <a:t> limas yang </a:t>
            </a:r>
            <a:r>
              <a:rPr lang="en-US" sz="1600" dirty="0" err="1" smtClean="0"/>
              <a:t>alasnya</a:t>
            </a:r>
            <a:r>
              <a:rPr lang="en-US" sz="1600" dirty="0" smtClean="0"/>
              <a:t> </a:t>
            </a:r>
            <a:r>
              <a:rPr lang="en-US" sz="1600" dirty="0" err="1" smtClean="0"/>
              <a:t>berbentuk</a:t>
            </a:r>
            <a:r>
              <a:rPr lang="en-US" sz="1600" dirty="0" smtClean="0"/>
              <a:t> </a:t>
            </a:r>
            <a:r>
              <a:rPr lang="en-US" sz="1600" dirty="0" err="1" smtClean="0"/>
              <a:t>persegi</a:t>
            </a:r>
            <a:r>
              <a:rPr lang="en-US" sz="1600" dirty="0" smtClean="0"/>
              <a:t> yang </a:t>
            </a:r>
            <a:r>
              <a:rPr lang="en-US" sz="1600" dirty="0" err="1" smtClean="0"/>
              <a:t>panjang</a:t>
            </a:r>
            <a:r>
              <a:rPr lang="en-US" sz="1600" dirty="0" smtClean="0"/>
              <a:t> </a:t>
            </a:r>
            <a:r>
              <a:rPr lang="en-US" sz="1600" dirty="0" err="1" smtClean="0"/>
              <a:t>sisinya</a:t>
            </a:r>
            <a:r>
              <a:rPr lang="en-US" sz="1600" dirty="0" smtClean="0"/>
              <a:t> 10 cm </a:t>
            </a:r>
            <a:r>
              <a:rPr lang="en-US" sz="1600" dirty="0" err="1" smtClean="0"/>
              <a:t>dan</a:t>
            </a:r>
            <a:r>
              <a:rPr lang="en-US" sz="1600" dirty="0" smtClean="0"/>
              <a:t> </a:t>
            </a:r>
            <a:r>
              <a:rPr lang="en-US" sz="1600" dirty="0" err="1" smtClean="0"/>
              <a:t>tingginya</a:t>
            </a:r>
            <a:r>
              <a:rPr lang="en-US" sz="1600" dirty="0" smtClean="0"/>
              <a:t> 12 cm.</a:t>
            </a:r>
          </a:p>
          <a:p>
            <a:pPr indent="361950" algn="just">
              <a:spcAft>
                <a:spcPts val="1000"/>
              </a:spcAft>
            </a:pPr>
            <a:r>
              <a:rPr lang="en-US" sz="1600" i="1" dirty="0" smtClean="0"/>
              <a:t>V</a:t>
            </a:r>
            <a:r>
              <a:rPr lang="en-US" sz="1600" dirty="0" smtClean="0"/>
              <a:t> limas =    </a:t>
            </a:r>
            <a:r>
              <a:rPr lang="en-US" sz="1600" i="1" dirty="0" smtClean="0"/>
              <a:t>A</a:t>
            </a:r>
            <a:r>
              <a:rPr lang="en-US" sz="1600" dirty="0" smtClean="0"/>
              <a:t> × </a:t>
            </a:r>
            <a:r>
              <a:rPr lang="en-US" sz="1600" i="1" dirty="0" smtClean="0"/>
              <a:t>t</a:t>
            </a:r>
          </a:p>
          <a:p>
            <a:pPr indent="361950" algn="just">
              <a:spcAft>
                <a:spcPts val="500"/>
              </a:spcAft>
            </a:pPr>
            <a:r>
              <a:rPr lang="en-US" sz="1600" i="1" dirty="0" smtClean="0"/>
              <a:t>	  </a:t>
            </a:r>
            <a:r>
              <a:rPr lang="en-US" sz="1600" dirty="0" smtClean="0"/>
              <a:t>=   (10 × 10) × 12 = 400 cm</a:t>
            </a:r>
            <a:r>
              <a:rPr lang="en-US" sz="1600" baseline="30000" dirty="0" smtClean="0"/>
              <a:t>3</a:t>
            </a:r>
          </a:p>
          <a:p>
            <a:pPr indent="361950" algn="just">
              <a:spcAft>
                <a:spcPts val="500"/>
              </a:spcAft>
            </a:pPr>
            <a:endParaRPr lang="en-US" sz="1600" baseline="30000" dirty="0" smtClean="0"/>
          </a:p>
          <a:p>
            <a:pPr algn="just">
              <a:spcAft>
                <a:spcPts val="500"/>
              </a:spcAft>
            </a:pPr>
            <a:r>
              <a:rPr lang="en-US" sz="1600" dirty="0" err="1" smtClean="0"/>
              <a:t>Jadi</a:t>
            </a:r>
            <a:r>
              <a:rPr lang="en-US" sz="1600" dirty="0" smtClean="0"/>
              <a:t>, volume </a:t>
            </a:r>
            <a:r>
              <a:rPr lang="en-US" sz="1600" dirty="0" err="1" smtClean="0"/>
              <a:t>takaran</a:t>
            </a:r>
            <a:r>
              <a:rPr lang="en-US" sz="1600" dirty="0" smtClean="0"/>
              <a:t> limas </a:t>
            </a:r>
            <a:r>
              <a:rPr lang="en-US" sz="1600" dirty="0" err="1" smtClean="0"/>
              <a:t>tersebut</a:t>
            </a:r>
            <a:r>
              <a:rPr lang="en-US" sz="1600" dirty="0" smtClean="0"/>
              <a:t> </a:t>
            </a:r>
            <a:r>
              <a:rPr lang="en-US" sz="1600" dirty="0" err="1" smtClean="0"/>
              <a:t>adalah</a:t>
            </a:r>
            <a:r>
              <a:rPr lang="en-US" sz="1600" dirty="0" smtClean="0"/>
              <a:t> 400 cm</a:t>
            </a:r>
            <a:r>
              <a:rPr lang="en-US" sz="1600" baseline="30000" dirty="0" smtClean="0"/>
              <a:t>3</a:t>
            </a:r>
            <a:r>
              <a:rPr lang="en-US" sz="1600" dirty="0" smtClean="0"/>
              <a:t> = 400 cc.</a:t>
            </a:r>
          </a:p>
        </p:txBody>
      </p:sp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1646218" y="1500180"/>
          <a:ext cx="1397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2" name="Equation" r:id="rId4" imgW="139680" imgH="393480" progId="Equation.DSMT4">
                  <p:embed/>
                </p:oleObj>
              </mc:Choice>
              <mc:Fallback>
                <p:oleObj name="Equation" r:id="rId4" imgW="139680" imgH="39348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6218" y="1500180"/>
                        <a:ext cx="1397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47" name="Object 3"/>
          <p:cNvGraphicFramePr>
            <a:graphicFrameLocks noChangeAspect="1"/>
          </p:cNvGraphicFramePr>
          <p:nvPr/>
        </p:nvGraphicFramePr>
        <p:xfrm>
          <a:off x="1646218" y="1857370"/>
          <a:ext cx="1397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3" name="Equation" r:id="rId6" imgW="139680" imgH="393480" progId="Equation.DSMT4">
                  <p:embed/>
                </p:oleObj>
              </mc:Choice>
              <mc:Fallback>
                <p:oleObj name="Equation" r:id="rId6" imgW="139680" imgH="39348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6218" y="1857370"/>
                        <a:ext cx="1397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29322" y="1357304"/>
            <a:ext cx="164782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7" name="Group 16"/>
          <p:cNvGrpSpPr/>
          <p:nvPr/>
        </p:nvGrpSpPr>
        <p:grpSpPr>
          <a:xfrm>
            <a:off x="4790245" y="3867150"/>
            <a:ext cx="4048955" cy="823126"/>
            <a:chOff x="5018845" y="3806024"/>
            <a:chExt cx="4048955" cy="823126"/>
          </a:xfrm>
        </p:grpSpPr>
        <p:grpSp>
          <p:nvGrpSpPr>
            <p:cNvPr id="18" name="Group 14"/>
            <p:cNvGrpSpPr/>
            <p:nvPr/>
          </p:nvGrpSpPr>
          <p:grpSpPr>
            <a:xfrm>
              <a:off x="5045349" y="3943350"/>
              <a:ext cx="4022451" cy="685800"/>
              <a:chOff x="5045349" y="3943350"/>
              <a:chExt cx="4022451" cy="685800"/>
            </a:xfrm>
          </p:grpSpPr>
          <p:pic>
            <p:nvPicPr>
              <p:cNvPr id="20" name="Picture 19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45349" y="3943350"/>
                <a:ext cx="4022451" cy="685800"/>
              </a:xfrm>
              <a:prstGeom prst="rect">
                <a:avLst/>
              </a:prstGeom>
            </p:spPr>
          </p:pic>
          <p:sp>
            <p:nvSpPr>
              <p:cNvPr id="21" name="Rectangle 20"/>
              <p:cNvSpPr/>
              <p:nvPr/>
            </p:nvSpPr>
            <p:spPr>
              <a:xfrm>
                <a:off x="5220010" y="3958424"/>
                <a:ext cx="3695390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id-ID" b="1" dirty="0">
                    <a:solidFill>
                      <a:schemeClr val="bg1"/>
                    </a:solidFill>
                  </a:rPr>
                  <a:t>Kerjakan </a:t>
                </a:r>
                <a:r>
                  <a:rPr lang="en-ID" b="1" dirty="0" err="1">
                    <a:solidFill>
                      <a:schemeClr val="bg1"/>
                    </a:solidFill>
                  </a:rPr>
                  <a:t>Latihan</a:t>
                </a:r>
                <a:r>
                  <a:rPr lang="en-ID" b="1" dirty="0">
                    <a:solidFill>
                      <a:schemeClr val="bg1"/>
                    </a:solidFill>
                  </a:rPr>
                  <a:t> </a:t>
                </a:r>
                <a:r>
                  <a:rPr lang="en-ID" b="1" dirty="0" err="1">
                    <a:solidFill>
                      <a:schemeClr val="bg1"/>
                    </a:solidFill>
                  </a:rPr>
                  <a:t>Ulangan</a:t>
                </a:r>
                <a:r>
                  <a:rPr lang="en-ID" b="1" dirty="0">
                    <a:solidFill>
                      <a:schemeClr val="bg1"/>
                    </a:solidFill>
                  </a:rPr>
                  <a:t> </a:t>
                </a:r>
                <a:r>
                  <a:rPr lang="id-ID" b="1" dirty="0">
                    <a:solidFill>
                      <a:schemeClr val="bg1"/>
                    </a:solidFill>
                  </a:rPr>
                  <a:t>Bab </a:t>
                </a:r>
                <a:r>
                  <a:rPr lang="en-US" b="1" dirty="0" smtClean="0">
                    <a:solidFill>
                      <a:schemeClr val="bg1"/>
                    </a:solidFill>
                  </a:rPr>
                  <a:t>8</a:t>
                </a:r>
                <a:r>
                  <a:rPr lang="id-ID" b="1" dirty="0" smtClean="0">
                    <a:solidFill>
                      <a:schemeClr val="bg1"/>
                    </a:solidFill>
                  </a:rPr>
                  <a:t> </a:t>
                </a:r>
                <a:r>
                  <a:rPr lang="id-ID" b="1" dirty="0">
                    <a:solidFill>
                      <a:schemeClr val="bg1"/>
                    </a:solidFill>
                  </a:rPr>
                  <a:t>halaman </a:t>
                </a:r>
                <a:r>
                  <a:rPr lang="id-ID" b="1" dirty="0" smtClean="0">
                    <a:solidFill>
                      <a:schemeClr val="bg1"/>
                    </a:solidFill>
                  </a:rPr>
                  <a:t>2</a:t>
                </a:r>
                <a:r>
                  <a:rPr lang="en-US" b="1" dirty="0" smtClean="0">
                    <a:solidFill>
                      <a:schemeClr val="bg1"/>
                    </a:solidFill>
                  </a:rPr>
                  <a:t>90 </a:t>
                </a:r>
                <a:r>
                  <a:rPr lang="id-ID" b="1" dirty="0" smtClean="0">
                    <a:solidFill>
                      <a:schemeClr val="bg1"/>
                    </a:solidFill>
                  </a:rPr>
                  <a:t>–</a:t>
                </a:r>
                <a:r>
                  <a:rPr lang="en-US" b="1" dirty="0" smtClean="0">
                    <a:solidFill>
                      <a:schemeClr val="bg1"/>
                    </a:solidFill>
                  </a:rPr>
                  <a:t> </a:t>
                </a:r>
                <a:r>
                  <a:rPr lang="id-ID" b="1" dirty="0" smtClean="0">
                    <a:solidFill>
                      <a:schemeClr val="bg1"/>
                    </a:solidFill>
                  </a:rPr>
                  <a:t>2</a:t>
                </a:r>
                <a:r>
                  <a:rPr lang="en-US" b="1" dirty="0" smtClean="0">
                    <a:solidFill>
                      <a:schemeClr val="bg1"/>
                    </a:solidFill>
                  </a:rPr>
                  <a:t>94</a:t>
                </a:r>
                <a:r>
                  <a:rPr lang="id-ID" b="1" dirty="0" smtClean="0">
                    <a:solidFill>
                      <a:schemeClr val="bg1"/>
                    </a:solidFill>
                  </a:rPr>
                  <a:t> </a:t>
                </a:r>
                <a:endParaRPr lang="id-ID" b="1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8845" y="3806024"/>
              <a:ext cx="402835" cy="658100"/>
            </a:xfrm>
            <a:prstGeom prst="rect">
              <a:avLst/>
            </a:prstGeom>
          </p:spPr>
        </p:pic>
      </p:grpSp>
      <p:grpSp>
        <p:nvGrpSpPr>
          <p:cNvPr id="22" name="Group 21"/>
          <p:cNvGrpSpPr/>
          <p:nvPr/>
        </p:nvGrpSpPr>
        <p:grpSpPr>
          <a:xfrm>
            <a:off x="202388" y="3787619"/>
            <a:ext cx="4048955" cy="823126"/>
            <a:chOff x="5018845" y="3806024"/>
            <a:chExt cx="4048955" cy="823126"/>
          </a:xfrm>
        </p:grpSpPr>
        <p:grpSp>
          <p:nvGrpSpPr>
            <p:cNvPr id="23" name="Group 19"/>
            <p:cNvGrpSpPr/>
            <p:nvPr/>
          </p:nvGrpSpPr>
          <p:grpSpPr>
            <a:xfrm>
              <a:off x="5045349" y="3943350"/>
              <a:ext cx="4022451" cy="685800"/>
              <a:chOff x="5045349" y="3943350"/>
              <a:chExt cx="4022451" cy="685800"/>
            </a:xfrm>
          </p:grpSpPr>
          <p:pic>
            <p:nvPicPr>
              <p:cNvPr id="25" name="Picture 24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45349" y="3943350"/>
                <a:ext cx="4022451" cy="685800"/>
              </a:xfrm>
              <a:prstGeom prst="rect">
                <a:avLst/>
              </a:prstGeom>
            </p:spPr>
          </p:pic>
          <p:sp>
            <p:nvSpPr>
              <p:cNvPr id="26" name="Rectangle 25"/>
              <p:cNvSpPr/>
              <p:nvPr/>
            </p:nvSpPr>
            <p:spPr>
              <a:xfrm>
                <a:off x="5312067" y="4037955"/>
                <a:ext cx="3695390" cy="3539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id-ID" sz="1700" b="1" dirty="0">
                    <a:solidFill>
                      <a:schemeClr val="bg1"/>
                    </a:solidFill>
                  </a:rPr>
                  <a:t>Kerjakan Latihan </a:t>
                </a:r>
                <a:r>
                  <a:rPr lang="en-US" sz="1700" b="1" dirty="0" smtClean="0">
                    <a:solidFill>
                      <a:schemeClr val="bg1"/>
                    </a:solidFill>
                  </a:rPr>
                  <a:t>6 </a:t>
                </a:r>
                <a:r>
                  <a:rPr lang="id-ID" sz="1700" b="1" dirty="0">
                    <a:solidFill>
                      <a:schemeClr val="bg1"/>
                    </a:solidFill>
                  </a:rPr>
                  <a:t>halaman </a:t>
                </a:r>
                <a:r>
                  <a:rPr lang="id-ID" sz="1700" b="1" dirty="0" smtClean="0">
                    <a:solidFill>
                      <a:schemeClr val="bg1"/>
                    </a:solidFill>
                  </a:rPr>
                  <a:t>2</a:t>
                </a:r>
                <a:r>
                  <a:rPr lang="en-US" sz="1700" b="1" dirty="0" smtClean="0">
                    <a:solidFill>
                      <a:schemeClr val="bg1"/>
                    </a:solidFill>
                  </a:rPr>
                  <a:t>86 – 288</a:t>
                </a:r>
                <a:endParaRPr lang="id-ID" sz="1700" b="1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8845" y="3806024"/>
              <a:ext cx="402835" cy="658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612755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4591866" y="-7293"/>
            <a:ext cx="2895600" cy="590550"/>
            <a:chOff x="76200" y="0"/>
            <a:chExt cx="2895600" cy="590550"/>
          </a:xfrm>
        </p:grpSpPr>
        <p:sp>
          <p:nvSpPr>
            <p:cNvPr id="7" name="Snip Same Side Corner Rectangle 6"/>
            <p:cNvSpPr/>
            <p:nvPr/>
          </p:nvSpPr>
          <p:spPr>
            <a:xfrm flipV="1">
              <a:off x="76200" y="0"/>
              <a:ext cx="2895600" cy="590550"/>
            </a:xfrm>
            <a:prstGeom prst="snip2Same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764544" y="57150"/>
              <a:ext cx="167385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Observasi</a:t>
              </a:r>
              <a:endParaRPr lang="en-US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9" name="Rectangle 8"/>
          <p:cNvSpPr/>
          <p:nvPr/>
        </p:nvSpPr>
        <p:spPr>
          <a:xfrm>
            <a:off x="4929190" y="1812191"/>
            <a:ext cx="39290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 algn="just"/>
            <a:r>
              <a:rPr lang="en-US" sz="1600" dirty="0" err="1" smtClean="0"/>
              <a:t>Sebuah</a:t>
            </a:r>
            <a:r>
              <a:rPr lang="en-US" sz="1600" dirty="0" smtClean="0"/>
              <a:t> </a:t>
            </a:r>
            <a:r>
              <a:rPr lang="en-US" sz="1600" dirty="0" err="1" smtClean="0"/>
              <a:t>kolam</a:t>
            </a:r>
            <a:r>
              <a:rPr lang="en-US" sz="1600" dirty="0" smtClean="0"/>
              <a:t> </a:t>
            </a:r>
            <a:r>
              <a:rPr lang="en-US" sz="1600" dirty="0" err="1" smtClean="0"/>
              <a:t>renang</a:t>
            </a:r>
            <a:r>
              <a:rPr lang="en-US" sz="1600" dirty="0" smtClean="0"/>
              <a:t> </a:t>
            </a:r>
            <a:r>
              <a:rPr lang="en-US" sz="1600" dirty="0" err="1" smtClean="0"/>
              <a:t>berbentuk</a:t>
            </a:r>
            <a:r>
              <a:rPr lang="en-US" sz="1600" dirty="0" smtClean="0"/>
              <a:t> </a:t>
            </a:r>
            <a:r>
              <a:rPr lang="en-US" sz="1600" dirty="0" err="1" smtClean="0"/>
              <a:t>balok</a:t>
            </a:r>
            <a:r>
              <a:rPr lang="en-US" sz="1600" dirty="0" smtClean="0"/>
              <a:t>. </a:t>
            </a:r>
            <a:r>
              <a:rPr lang="en-US" sz="1600" dirty="0" err="1" smtClean="0"/>
              <a:t>Kolam</a:t>
            </a:r>
            <a:r>
              <a:rPr lang="en-US" sz="1600" dirty="0" smtClean="0"/>
              <a:t> </a:t>
            </a:r>
            <a:r>
              <a:rPr lang="en-US" sz="1600" dirty="0" err="1" smtClean="0"/>
              <a:t>tersebut</a:t>
            </a:r>
            <a:r>
              <a:rPr lang="en-US" sz="1600" dirty="0" smtClean="0"/>
              <a:t> </a:t>
            </a:r>
            <a:r>
              <a:rPr lang="en-US" sz="1600" dirty="0" err="1" smtClean="0"/>
              <a:t>diisi</a:t>
            </a:r>
            <a:r>
              <a:rPr lang="en-US" sz="1600" dirty="0" smtClean="0"/>
              <a:t> air </a:t>
            </a:r>
            <a:r>
              <a:rPr lang="en-US" sz="1600" dirty="0" err="1" smtClean="0"/>
              <a:t>dengan</a:t>
            </a:r>
            <a:r>
              <a:rPr lang="en-US" sz="1600" dirty="0" smtClean="0"/>
              <a:t> debit </a:t>
            </a:r>
            <a:r>
              <a:rPr lang="en-US" sz="1600" dirty="0" err="1" smtClean="0"/>
              <a:t>sebesar</a:t>
            </a:r>
            <a:r>
              <a:rPr lang="en-US" sz="1600" dirty="0" smtClean="0"/>
              <a:t> 11.250 liter/</a:t>
            </a:r>
            <a:r>
              <a:rPr lang="en-US" sz="1600" dirty="0" err="1" smtClean="0"/>
              <a:t>menit</a:t>
            </a:r>
            <a:r>
              <a:rPr lang="en-US" sz="1600" dirty="0" smtClean="0"/>
              <a:t>.</a:t>
            </a:r>
            <a:endParaRPr lang="en-US" sz="15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211808"/>
            <a:ext cx="4366683" cy="257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6503188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116884" y="301493"/>
            <a:ext cx="7027116" cy="45689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68573" tIns="34286" rIns="68573" bIns="34286" rtlCol="0" anchor="ctr">
            <a:normAutofit fontScale="97500"/>
          </a:bodyPr>
          <a:lstStyle>
            <a:lvl1pPr algn="l" defTabSz="9336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/>
              <a:t>8.1 KUBUS, BALOK, PRISMA, DAN BAGIAN-BAGIANNYA</a:t>
            </a:r>
            <a:endParaRPr lang="en-US" sz="2000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688628" y="849304"/>
            <a:ext cx="6455372" cy="508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lIns="68573" tIns="34286" rIns="68573" bIns="34286" rtlCol="0" anchor="ctr">
            <a:noAutofit/>
          </a:bodyPr>
          <a:lstStyle>
            <a:lvl1pPr algn="l" defTabSz="9336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61950" indent="-361950"/>
            <a:r>
              <a:rPr lang="en-ID" sz="1700" b="1" dirty="0">
                <a:solidFill>
                  <a:schemeClr val="accent5"/>
                </a:solidFill>
              </a:rPr>
              <a:t>A. </a:t>
            </a:r>
            <a:r>
              <a:rPr lang="en-ID" sz="1700" b="1" dirty="0" smtClean="0">
                <a:solidFill>
                  <a:schemeClr val="accent5"/>
                </a:solidFill>
              </a:rPr>
              <a:t>   </a:t>
            </a:r>
            <a:r>
              <a:rPr lang="en-US" sz="1700" b="1" dirty="0" err="1" smtClean="0">
                <a:solidFill>
                  <a:schemeClr val="accent5"/>
                </a:solidFill>
              </a:rPr>
              <a:t>Mengenal</a:t>
            </a:r>
            <a:r>
              <a:rPr lang="en-US" sz="1700" b="1" dirty="0" smtClean="0">
                <a:solidFill>
                  <a:schemeClr val="accent5"/>
                </a:solidFill>
              </a:rPr>
              <a:t> </a:t>
            </a:r>
            <a:r>
              <a:rPr lang="en-US" sz="1700" b="1" dirty="0" err="1" smtClean="0">
                <a:solidFill>
                  <a:schemeClr val="accent5"/>
                </a:solidFill>
              </a:rPr>
              <a:t>Gambar</a:t>
            </a:r>
            <a:r>
              <a:rPr lang="en-US" sz="1700" b="1" dirty="0" smtClean="0">
                <a:solidFill>
                  <a:schemeClr val="accent5"/>
                </a:solidFill>
              </a:rPr>
              <a:t> </a:t>
            </a:r>
            <a:r>
              <a:rPr lang="en-US" sz="1700" b="1" dirty="0" err="1" smtClean="0">
                <a:solidFill>
                  <a:schemeClr val="accent5"/>
                </a:solidFill>
              </a:rPr>
              <a:t>Bangun</a:t>
            </a:r>
            <a:r>
              <a:rPr lang="en-US" sz="1700" b="1" dirty="0" smtClean="0">
                <a:solidFill>
                  <a:schemeClr val="accent5"/>
                </a:solidFill>
              </a:rPr>
              <a:t> </a:t>
            </a:r>
            <a:r>
              <a:rPr lang="en-US" sz="1700" b="1" dirty="0" err="1" smtClean="0">
                <a:solidFill>
                  <a:schemeClr val="accent5"/>
                </a:solidFill>
              </a:rPr>
              <a:t>Ruang</a:t>
            </a:r>
            <a:r>
              <a:rPr lang="en-US" sz="1700" b="1" dirty="0" smtClean="0">
                <a:solidFill>
                  <a:schemeClr val="accent5"/>
                </a:solidFill>
              </a:rPr>
              <a:t> </a:t>
            </a:r>
            <a:r>
              <a:rPr lang="en-US" sz="1700" b="1" dirty="0" err="1" smtClean="0">
                <a:solidFill>
                  <a:schemeClr val="accent5"/>
                </a:solidFill>
              </a:rPr>
              <a:t>Berdasarkan</a:t>
            </a:r>
            <a:r>
              <a:rPr lang="en-US" sz="1700" b="1" dirty="0" smtClean="0">
                <a:solidFill>
                  <a:schemeClr val="accent5"/>
                </a:solidFill>
              </a:rPr>
              <a:t> </a:t>
            </a:r>
            <a:r>
              <a:rPr lang="en-US" sz="1700" b="1" dirty="0" err="1" smtClean="0">
                <a:solidFill>
                  <a:schemeClr val="accent5"/>
                </a:solidFill>
              </a:rPr>
              <a:t>Tinjauan</a:t>
            </a:r>
            <a:r>
              <a:rPr lang="en-US" sz="1700" b="1" dirty="0" smtClean="0">
                <a:solidFill>
                  <a:schemeClr val="accent5"/>
                </a:solidFill>
              </a:rPr>
              <a:t> </a:t>
            </a:r>
            <a:r>
              <a:rPr lang="en-US" sz="1700" b="1" dirty="0" err="1" smtClean="0">
                <a:solidFill>
                  <a:schemeClr val="accent5"/>
                </a:solidFill>
              </a:rPr>
              <a:t>Perspektif</a:t>
            </a:r>
            <a:r>
              <a:rPr lang="en-US" sz="1700" b="1" dirty="0" smtClean="0">
                <a:solidFill>
                  <a:schemeClr val="accent5"/>
                </a:solidFill>
              </a:rPr>
              <a:t> </a:t>
            </a:r>
            <a:r>
              <a:rPr lang="en-US" sz="1700" b="1" dirty="0" err="1" smtClean="0">
                <a:solidFill>
                  <a:schemeClr val="accent5"/>
                </a:solidFill>
              </a:rPr>
              <a:t>dan</a:t>
            </a:r>
            <a:r>
              <a:rPr lang="en-US" sz="1700" b="1" dirty="0" smtClean="0">
                <a:solidFill>
                  <a:schemeClr val="accent5"/>
                </a:solidFill>
              </a:rPr>
              <a:t> </a:t>
            </a:r>
            <a:r>
              <a:rPr lang="en-US" sz="1700" b="1" dirty="0" err="1" smtClean="0">
                <a:solidFill>
                  <a:schemeClr val="accent5"/>
                </a:solidFill>
              </a:rPr>
              <a:t>Steriometris</a:t>
            </a:r>
            <a:endParaRPr lang="en-US" sz="1700" b="1" dirty="0">
              <a:solidFill>
                <a:schemeClr val="accent5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814515"/>
            <a:ext cx="3615856" cy="1828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4786314" y="1785932"/>
            <a:ext cx="3929090" cy="21903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61950" algn="just">
              <a:buFont typeface="Wingdings" pitchFamily="2" charset="2"/>
              <a:buChar char="Ø"/>
            </a:pPr>
            <a:r>
              <a:rPr lang="en-US" sz="1600" b="1" u="sng" dirty="0" err="1" smtClean="0"/>
              <a:t>Tinjauan</a:t>
            </a:r>
            <a:r>
              <a:rPr lang="en-US" sz="1600" b="1" u="sng" dirty="0" smtClean="0"/>
              <a:t> </a:t>
            </a:r>
            <a:r>
              <a:rPr lang="en-US" sz="1600" b="1" u="sng" dirty="0" err="1" smtClean="0"/>
              <a:t>secara</a:t>
            </a:r>
            <a:r>
              <a:rPr lang="en-US" sz="1600" b="1" u="sng" dirty="0" smtClean="0"/>
              <a:t> </a:t>
            </a:r>
            <a:r>
              <a:rPr lang="en-US" sz="1600" b="1" u="sng" dirty="0" err="1" smtClean="0"/>
              <a:t>perspektif</a:t>
            </a:r>
            <a:endParaRPr lang="en-US" sz="1600" b="1" u="sng" dirty="0" smtClean="0"/>
          </a:p>
          <a:p>
            <a:pPr marL="361950" lvl="1" indent="350838" algn="just">
              <a:spcAft>
                <a:spcPts val="1000"/>
              </a:spcAft>
            </a:pPr>
            <a:r>
              <a:rPr lang="en-US" sz="1600" dirty="0" err="1" smtClean="0"/>
              <a:t>Semakin</a:t>
            </a:r>
            <a:r>
              <a:rPr lang="en-US" sz="1600" dirty="0" smtClean="0"/>
              <a:t> </a:t>
            </a:r>
            <a:r>
              <a:rPr lang="en-US" sz="1600" dirty="0" err="1" smtClean="0"/>
              <a:t>jauh</a:t>
            </a:r>
            <a:r>
              <a:rPr lang="en-US" sz="1600" dirty="0" smtClean="0"/>
              <a:t> </a:t>
            </a:r>
            <a:r>
              <a:rPr lang="en-US" sz="1600" dirty="0" err="1" smtClean="0"/>
              <a:t>benda</a:t>
            </a:r>
            <a:r>
              <a:rPr lang="en-US" sz="1600" dirty="0" smtClean="0"/>
              <a:t> </a:t>
            </a:r>
            <a:r>
              <a:rPr lang="en-US" sz="1600" dirty="0" err="1" smtClean="0"/>
              <a:t>dipandang</a:t>
            </a:r>
            <a:r>
              <a:rPr lang="en-US" sz="1600" dirty="0" smtClean="0"/>
              <a:t>, </a:t>
            </a:r>
            <a:r>
              <a:rPr lang="en-US" sz="1600" dirty="0" err="1" smtClean="0"/>
              <a:t>akan</a:t>
            </a:r>
            <a:r>
              <a:rPr lang="en-US" sz="1600" dirty="0" smtClean="0"/>
              <a:t> </a:t>
            </a:r>
            <a:r>
              <a:rPr lang="en-US" sz="1600" dirty="0" err="1" smtClean="0"/>
              <a:t>semakin</a:t>
            </a:r>
            <a:r>
              <a:rPr lang="en-US" sz="1600" dirty="0" smtClean="0"/>
              <a:t> </a:t>
            </a:r>
            <a:r>
              <a:rPr lang="en-US" sz="1600" dirty="0" err="1" smtClean="0"/>
              <a:t>tampak</a:t>
            </a:r>
            <a:r>
              <a:rPr lang="en-US" sz="1600" dirty="0" smtClean="0"/>
              <a:t> </a:t>
            </a:r>
            <a:r>
              <a:rPr lang="en-US" sz="1600" dirty="0" err="1" smtClean="0"/>
              <a:t>kecil</a:t>
            </a:r>
            <a:r>
              <a:rPr lang="en-US" sz="1600" dirty="0" smtClean="0"/>
              <a:t> </a:t>
            </a:r>
            <a:r>
              <a:rPr lang="en-US" sz="1600" dirty="0" err="1" smtClean="0"/>
              <a:t>seperti</a:t>
            </a:r>
            <a:r>
              <a:rPr lang="en-US" sz="1600" dirty="0" smtClean="0"/>
              <a:t> </a:t>
            </a:r>
            <a:r>
              <a:rPr lang="en-US" sz="1600" dirty="0" err="1" smtClean="0"/>
              <a:t>kenyataan</a:t>
            </a:r>
            <a:r>
              <a:rPr lang="en-US" sz="1600" dirty="0" smtClean="0"/>
              <a:t> yang </a:t>
            </a:r>
            <a:r>
              <a:rPr lang="en-US" sz="1600" dirty="0" err="1" smtClean="0"/>
              <a:t>kita</a:t>
            </a:r>
            <a:r>
              <a:rPr lang="en-US" sz="1600" dirty="0" smtClean="0"/>
              <a:t> </a:t>
            </a:r>
            <a:r>
              <a:rPr lang="en-US" sz="1600" dirty="0" err="1" smtClean="0"/>
              <a:t>rasakan</a:t>
            </a:r>
            <a:r>
              <a:rPr lang="en-US" sz="1600" dirty="0" smtClean="0"/>
              <a:t> </a:t>
            </a:r>
            <a:r>
              <a:rPr lang="en-US" sz="1600" dirty="0" err="1" smtClean="0"/>
              <a:t>selama</a:t>
            </a:r>
            <a:r>
              <a:rPr lang="en-US" sz="1600" dirty="0" smtClean="0"/>
              <a:t> </a:t>
            </a:r>
            <a:r>
              <a:rPr lang="en-US" sz="1600" dirty="0" err="1" smtClean="0"/>
              <a:t>ini</a:t>
            </a:r>
            <a:r>
              <a:rPr lang="en-US" sz="1600" dirty="0" smtClean="0"/>
              <a:t>.</a:t>
            </a:r>
          </a:p>
          <a:p>
            <a:pPr marL="361950" indent="-361950" algn="just">
              <a:buFont typeface="Wingdings" pitchFamily="2" charset="2"/>
              <a:buChar char="Ø"/>
            </a:pPr>
            <a:r>
              <a:rPr lang="en-US" sz="1600" b="1" u="sng" dirty="0" err="1" smtClean="0"/>
              <a:t>Tinjauan</a:t>
            </a:r>
            <a:r>
              <a:rPr lang="en-US" sz="1600" b="1" u="sng" dirty="0" smtClean="0"/>
              <a:t> </a:t>
            </a:r>
            <a:r>
              <a:rPr lang="en-US" sz="1600" b="1" u="sng" dirty="0" err="1" smtClean="0"/>
              <a:t>secara</a:t>
            </a:r>
            <a:r>
              <a:rPr lang="en-US" sz="1600" b="1" u="sng" dirty="0" smtClean="0"/>
              <a:t> </a:t>
            </a:r>
            <a:r>
              <a:rPr lang="en-US" sz="1600" b="1" u="sng" dirty="0" err="1" smtClean="0"/>
              <a:t>steriometris</a:t>
            </a:r>
            <a:r>
              <a:rPr lang="en-US" sz="1600" dirty="0" smtClean="0"/>
              <a:t> </a:t>
            </a:r>
          </a:p>
          <a:p>
            <a:pPr marL="361950" indent="350838" algn="just"/>
            <a:r>
              <a:rPr lang="en-US" sz="1600" dirty="0" err="1" smtClean="0"/>
              <a:t>Garis-garis</a:t>
            </a:r>
            <a:r>
              <a:rPr lang="en-US" sz="1600" dirty="0" smtClean="0"/>
              <a:t> yang </a:t>
            </a:r>
            <a:r>
              <a:rPr lang="en-US" sz="1600" dirty="0" err="1" smtClean="0"/>
              <a:t>sejajar</a:t>
            </a:r>
            <a:r>
              <a:rPr lang="en-US" sz="1600" dirty="0" smtClean="0"/>
              <a:t> </a:t>
            </a:r>
            <a:r>
              <a:rPr lang="en-US" sz="1600" dirty="0" err="1" smtClean="0"/>
              <a:t>tidak</a:t>
            </a:r>
            <a:r>
              <a:rPr lang="en-US" sz="1600" dirty="0" smtClean="0"/>
              <a:t> </a:t>
            </a:r>
            <a:r>
              <a:rPr lang="en-US" sz="1600" dirty="0" err="1" smtClean="0"/>
              <a:t>akan</a:t>
            </a:r>
            <a:r>
              <a:rPr lang="en-US" sz="1600" dirty="0" smtClean="0"/>
              <a:t> </a:t>
            </a:r>
            <a:r>
              <a:rPr lang="en-US" sz="1600" dirty="0" err="1" smtClean="0"/>
              <a:t>bertemu</a:t>
            </a:r>
            <a:r>
              <a:rPr lang="en-US" sz="1600" dirty="0" smtClean="0"/>
              <a:t> </a:t>
            </a:r>
            <a:r>
              <a:rPr lang="en-US" sz="1600" dirty="0" err="1" smtClean="0"/>
              <a:t>di</a:t>
            </a:r>
            <a:r>
              <a:rPr lang="en-US" sz="1600" dirty="0" smtClean="0"/>
              <a:t> </a:t>
            </a:r>
            <a:r>
              <a:rPr lang="en-US" sz="1600" dirty="0" err="1" smtClean="0"/>
              <a:t>suatu</a:t>
            </a:r>
            <a:r>
              <a:rPr lang="en-US" sz="1600" dirty="0" smtClean="0"/>
              <a:t> </a:t>
            </a:r>
            <a:r>
              <a:rPr lang="en-US" sz="1600" dirty="0" err="1" smtClean="0"/>
              <a:t>titik</a:t>
            </a:r>
            <a:r>
              <a:rPr lang="en-US" sz="1600" dirty="0" smtClean="0"/>
              <a:t> </a:t>
            </a:r>
            <a:r>
              <a:rPr lang="en-US" sz="1600" dirty="0" err="1" smtClean="0"/>
              <a:t>sampai</a:t>
            </a:r>
            <a:r>
              <a:rPr lang="en-US" sz="1600" dirty="0" smtClean="0"/>
              <a:t> </a:t>
            </a:r>
            <a:r>
              <a:rPr lang="en-US" sz="1600" dirty="0" err="1" smtClean="0"/>
              <a:t>kapan</a:t>
            </a:r>
            <a:r>
              <a:rPr lang="en-US" sz="1600" dirty="0" smtClean="0"/>
              <a:t> pun.</a:t>
            </a:r>
          </a:p>
          <a:p>
            <a:pPr algn="just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9947971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90763" y="1476375"/>
            <a:ext cx="4562475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9947971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688628" y="514350"/>
            <a:ext cx="6455372" cy="55720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lIns="68573" tIns="34286" rIns="68573" bIns="34286" rtlCol="0" anchor="ctr">
            <a:noAutofit/>
          </a:bodyPr>
          <a:lstStyle>
            <a:lvl1pPr algn="l" defTabSz="9336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sz="1800" b="1" dirty="0" smtClean="0">
                <a:solidFill>
                  <a:schemeClr val="accent5"/>
                </a:solidFill>
              </a:rPr>
              <a:t>B</a:t>
            </a:r>
            <a:r>
              <a:rPr lang="en-ID" sz="1800" b="1" dirty="0" smtClean="0">
                <a:solidFill>
                  <a:schemeClr val="accent5"/>
                </a:solidFill>
              </a:rPr>
              <a:t>. </a:t>
            </a:r>
            <a:r>
              <a:rPr lang="en-US" sz="1800" b="1" dirty="0" err="1" smtClean="0">
                <a:solidFill>
                  <a:schemeClr val="accent5"/>
                </a:solidFill>
              </a:rPr>
              <a:t>Identifikasi</a:t>
            </a:r>
            <a:r>
              <a:rPr lang="en-US" sz="1800" b="1" dirty="0" smtClean="0">
                <a:solidFill>
                  <a:schemeClr val="accent5"/>
                </a:solidFill>
              </a:rPr>
              <a:t> </a:t>
            </a:r>
            <a:r>
              <a:rPr lang="en-US" sz="1800" b="1" dirty="0" err="1" smtClean="0">
                <a:solidFill>
                  <a:schemeClr val="accent5"/>
                </a:solidFill>
              </a:rPr>
              <a:t>Sifat-Sifat</a:t>
            </a:r>
            <a:r>
              <a:rPr lang="en-US" sz="1800" b="1" dirty="0" smtClean="0">
                <a:solidFill>
                  <a:schemeClr val="accent5"/>
                </a:solidFill>
              </a:rPr>
              <a:t> </a:t>
            </a:r>
            <a:r>
              <a:rPr lang="en-US" sz="1800" b="1" dirty="0" err="1" smtClean="0">
                <a:solidFill>
                  <a:schemeClr val="accent5"/>
                </a:solidFill>
              </a:rPr>
              <a:t>Bangun</a:t>
            </a:r>
            <a:r>
              <a:rPr lang="en-US" sz="1800" b="1" dirty="0" smtClean="0">
                <a:solidFill>
                  <a:schemeClr val="accent5"/>
                </a:solidFill>
              </a:rPr>
              <a:t> </a:t>
            </a:r>
            <a:r>
              <a:rPr lang="en-US" sz="1800" b="1" dirty="0" err="1" smtClean="0">
                <a:solidFill>
                  <a:schemeClr val="accent5"/>
                </a:solidFill>
              </a:rPr>
              <a:t>Ruang</a:t>
            </a:r>
            <a:r>
              <a:rPr lang="en-US" sz="1800" b="1" dirty="0" smtClean="0">
                <a:solidFill>
                  <a:schemeClr val="accent5"/>
                </a:solidFill>
              </a:rPr>
              <a:t> </a:t>
            </a:r>
            <a:r>
              <a:rPr lang="en-US" sz="1800" b="1" dirty="0" err="1" smtClean="0">
                <a:solidFill>
                  <a:schemeClr val="accent5"/>
                </a:solidFill>
              </a:rPr>
              <a:t>Kubus</a:t>
            </a:r>
            <a:r>
              <a:rPr lang="en-US" sz="1800" b="1" dirty="0" smtClean="0">
                <a:solidFill>
                  <a:schemeClr val="accent5"/>
                </a:solidFill>
              </a:rPr>
              <a:t>, </a:t>
            </a:r>
            <a:r>
              <a:rPr lang="en-US" sz="1800" b="1" dirty="0" err="1" smtClean="0">
                <a:solidFill>
                  <a:schemeClr val="accent5"/>
                </a:solidFill>
              </a:rPr>
              <a:t>Balok</a:t>
            </a:r>
            <a:r>
              <a:rPr lang="en-US" sz="1800" b="1" dirty="0" smtClean="0">
                <a:solidFill>
                  <a:schemeClr val="accent5"/>
                </a:solidFill>
              </a:rPr>
              <a:t>, </a:t>
            </a:r>
            <a:r>
              <a:rPr lang="en-US" sz="1800" b="1" dirty="0" err="1" smtClean="0">
                <a:solidFill>
                  <a:schemeClr val="accent5"/>
                </a:solidFill>
              </a:rPr>
              <a:t>Prisma</a:t>
            </a:r>
            <a:r>
              <a:rPr lang="en-US" sz="1800" b="1" dirty="0" smtClean="0">
                <a:solidFill>
                  <a:schemeClr val="accent5"/>
                </a:solidFill>
              </a:rPr>
              <a:t>, </a:t>
            </a:r>
            <a:r>
              <a:rPr lang="en-US" sz="1800" b="1" dirty="0" err="1" smtClean="0">
                <a:solidFill>
                  <a:schemeClr val="accent5"/>
                </a:solidFill>
              </a:rPr>
              <a:t>dan</a:t>
            </a:r>
            <a:r>
              <a:rPr lang="en-US" sz="1800" b="1" dirty="0" smtClean="0">
                <a:solidFill>
                  <a:schemeClr val="accent5"/>
                </a:solidFill>
              </a:rPr>
              <a:t> Limas</a:t>
            </a:r>
            <a:endParaRPr lang="en-US" sz="1800" b="1" dirty="0">
              <a:solidFill>
                <a:schemeClr val="accent5"/>
              </a:solidFill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928662" y="1428742"/>
            <a:ext cx="7215238" cy="2857520"/>
            <a:chOff x="928662" y="1428742"/>
            <a:chExt cx="7215238" cy="2857520"/>
          </a:xfrm>
        </p:grpSpPr>
        <p:sp>
          <p:nvSpPr>
            <p:cNvPr id="8" name="Folded Corner 7"/>
            <p:cNvSpPr/>
            <p:nvPr/>
          </p:nvSpPr>
          <p:spPr>
            <a:xfrm>
              <a:off x="928662" y="1714494"/>
              <a:ext cx="7215238" cy="2571768"/>
            </a:xfrm>
            <a:prstGeom prst="foldedCorner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244609" y="2347920"/>
              <a:ext cx="1470003" cy="1438276"/>
            </a:xfrm>
            <a:prstGeom prst="rect">
              <a:avLst/>
            </a:prstGeom>
            <a:ln w="3175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12" name="Rectangle 11"/>
            <p:cNvSpPr/>
            <p:nvPr/>
          </p:nvSpPr>
          <p:spPr>
            <a:xfrm>
              <a:off x="3214678" y="2391319"/>
              <a:ext cx="4643470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 algn="just">
                <a:buAutoNum type="arabicParenBoth"/>
              </a:pPr>
              <a:r>
                <a:rPr lang="en-US" sz="1600" dirty="0" err="1" smtClean="0"/>
                <a:t>Semua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sisinya</a:t>
              </a:r>
              <a:r>
                <a:rPr lang="en-US" sz="1600" dirty="0" smtClean="0"/>
                <a:t> (</a:t>
              </a:r>
              <a:r>
                <a:rPr lang="en-US" sz="1600" i="1" dirty="0" smtClean="0"/>
                <a:t>S</a:t>
              </a:r>
              <a:r>
                <a:rPr lang="en-US" sz="1600" dirty="0" smtClean="0"/>
                <a:t>) </a:t>
              </a:r>
              <a:r>
                <a:rPr lang="en-US" sz="1600" dirty="0" err="1" smtClean="0"/>
                <a:t>berbentuk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persegi</a:t>
              </a:r>
              <a:r>
                <a:rPr lang="en-US" sz="1600" dirty="0" smtClean="0"/>
                <a:t>, </a:t>
              </a:r>
              <a:r>
                <a:rPr lang="en-US" sz="1600" dirty="0" err="1" smtClean="0"/>
                <a:t>banyak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sisinya</a:t>
              </a:r>
              <a:r>
                <a:rPr lang="en-US" sz="1600" dirty="0" smtClean="0"/>
                <a:t> 6.</a:t>
              </a:r>
            </a:p>
            <a:p>
              <a:pPr marL="342900" indent="-342900" algn="just">
                <a:buAutoNum type="arabicParenBoth"/>
              </a:pPr>
              <a:r>
                <a:rPr lang="en-US" sz="1600" dirty="0" err="1" smtClean="0"/>
                <a:t>Rusuk-rusuk</a:t>
              </a:r>
              <a:r>
                <a:rPr lang="en-US" sz="1600" dirty="0" smtClean="0"/>
                <a:t> (</a:t>
              </a:r>
              <a:r>
                <a:rPr lang="en-US" sz="1600" i="1" dirty="0" smtClean="0"/>
                <a:t>R</a:t>
              </a:r>
              <a:r>
                <a:rPr lang="en-US" sz="1600" dirty="0" smtClean="0"/>
                <a:t>) yang </a:t>
              </a:r>
              <a:r>
                <a:rPr lang="en-US" sz="1600" dirty="0" err="1" smtClean="0"/>
                <a:t>berpotongan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saling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tegak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lurus</a:t>
              </a:r>
              <a:r>
                <a:rPr lang="en-US" sz="1600" dirty="0" smtClean="0"/>
                <a:t>, </a:t>
              </a:r>
              <a:r>
                <a:rPr lang="en-US" sz="1600" dirty="0" err="1" smtClean="0"/>
                <a:t>banyak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rusuknya</a:t>
              </a:r>
              <a:r>
                <a:rPr lang="en-US" sz="1600" dirty="0" smtClean="0"/>
                <a:t> 12.</a:t>
              </a:r>
            </a:p>
            <a:p>
              <a:pPr marL="342900" indent="-342900" algn="just">
                <a:buAutoNum type="arabicParenBoth"/>
              </a:pPr>
              <a:r>
                <a:rPr lang="en-US" sz="1600" dirty="0" err="1" smtClean="0"/>
                <a:t>Banyak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titik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sudutnya</a:t>
              </a:r>
              <a:r>
                <a:rPr lang="en-US" sz="1600" dirty="0" smtClean="0"/>
                <a:t> (</a:t>
              </a:r>
              <a:r>
                <a:rPr lang="en-US" sz="1600" i="1" dirty="0" smtClean="0"/>
                <a:t>T</a:t>
              </a:r>
              <a:r>
                <a:rPr lang="en-US" sz="1600" dirty="0" smtClean="0"/>
                <a:t>) 8.</a:t>
              </a:r>
              <a:endParaRPr lang="en-US" sz="1600" dirty="0"/>
            </a:p>
          </p:txBody>
        </p:sp>
        <p:sp>
          <p:nvSpPr>
            <p:cNvPr id="15" name="Flowchart: Terminator 14"/>
            <p:cNvSpPr/>
            <p:nvPr/>
          </p:nvSpPr>
          <p:spPr>
            <a:xfrm>
              <a:off x="928662" y="1428742"/>
              <a:ext cx="1285884" cy="642942"/>
            </a:xfrm>
            <a:prstGeom prst="flowChartTerminator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1. </a:t>
              </a:r>
              <a:r>
                <a:rPr lang="en-US" b="1" dirty="0" err="1" smtClean="0"/>
                <a:t>Kubus</a:t>
              </a:r>
              <a:endParaRPr 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9612755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928662" y="1000114"/>
            <a:ext cx="7215238" cy="2857520"/>
            <a:chOff x="928662" y="1428742"/>
            <a:chExt cx="7215238" cy="2857520"/>
          </a:xfrm>
        </p:grpSpPr>
        <p:sp>
          <p:nvSpPr>
            <p:cNvPr id="23" name="Folded Corner 22"/>
            <p:cNvSpPr/>
            <p:nvPr/>
          </p:nvSpPr>
          <p:spPr>
            <a:xfrm>
              <a:off x="928662" y="1714494"/>
              <a:ext cx="7215238" cy="2571768"/>
            </a:xfrm>
            <a:prstGeom prst="foldedCorner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3214678" y="2391319"/>
              <a:ext cx="4643470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 algn="just">
                <a:buFontTx/>
                <a:buAutoNum type="arabicParenBoth"/>
              </a:pPr>
              <a:r>
                <a:rPr lang="en-US" sz="1600" dirty="0" err="1" smtClean="0"/>
                <a:t>Sisi-sisi</a:t>
              </a:r>
              <a:r>
                <a:rPr lang="en-US" sz="1600" dirty="0" smtClean="0"/>
                <a:t>  (</a:t>
              </a:r>
              <a:r>
                <a:rPr lang="en-US" sz="1600" i="1" dirty="0" smtClean="0"/>
                <a:t>S</a:t>
              </a:r>
              <a:r>
                <a:rPr lang="en-US" sz="1600" dirty="0" smtClean="0"/>
                <a:t>) yang </a:t>
              </a:r>
              <a:r>
                <a:rPr lang="en-US" sz="1600" dirty="0" err="1" smtClean="0"/>
                <a:t>berhadapan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sejajar</a:t>
              </a:r>
              <a:r>
                <a:rPr lang="en-US" sz="1600" dirty="0" smtClean="0"/>
                <a:t>, </a:t>
              </a:r>
              <a:r>
                <a:rPr lang="en-US" sz="1600" dirty="0" err="1" smtClean="0"/>
                <a:t>banyak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sisinya</a:t>
              </a:r>
              <a:r>
                <a:rPr lang="en-US" sz="1600" dirty="0" smtClean="0"/>
                <a:t> 6. </a:t>
              </a:r>
              <a:r>
                <a:rPr lang="en-US" sz="1600" dirty="0" err="1" smtClean="0"/>
                <a:t>Sisi-sisinya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berbentuk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persegi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atau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persegi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panjang</a:t>
              </a:r>
              <a:r>
                <a:rPr lang="en-US" sz="1600" dirty="0" smtClean="0"/>
                <a:t>.</a:t>
              </a:r>
            </a:p>
            <a:p>
              <a:pPr marL="342900" indent="-342900" algn="just">
                <a:buAutoNum type="arabicParenBoth"/>
              </a:pPr>
              <a:r>
                <a:rPr lang="en-US" sz="1600" dirty="0" err="1" smtClean="0"/>
                <a:t>Rusuk-rusuk</a:t>
              </a:r>
              <a:r>
                <a:rPr lang="en-US" sz="1600" dirty="0" smtClean="0"/>
                <a:t> (</a:t>
              </a:r>
              <a:r>
                <a:rPr lang="en-US" sz="1600" i="1" dirty="0" smtClean="0"/>
                <a:t>R</a:t>
              </a:r>
              <a:r>
                <a:rPr lang="en-US" sz="1600" dirty="0" smtClean="0"/>
                <a:t>) yang </a:t>
              </a:r>
              <a:r>
                <a:rPr lang="en-US" sz="1600" dirty="0" err="1" smtClean="0"/>
                <a:t>berpotongan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saling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tegak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lurus</a:t>
              </a:r>
              <a:r>
                <a:rPr lang="en-US" sz="1600" dirty="0" smtClean="0"/>
                <a:t>, </a:t>
              </a:r>
              <a:r>
                <a:rPr lang="en-US" sz="1600" dirty="0" err="1" smtClean="0"/>
                <a:t>banyak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rusuknya</a:t>
              </a:r>
              <a:r>
                <a:rPr lang="en-US" sz="1600" dirty="0" smtClean="0"/>
                <a:t> 12.</a:t>
              </a:r>
            </a:p>
            <a:p>
              <a:pPr marL="342900" indent="-342900" algn="just">
                <a:buFontTx/>
                <a:buAutoNum type="arabicParenBoth"/>
              </a:pPr>
              <a:r>
                <a:rPr lang="en-US" sz="1600" dirty="0" err="1" smtClean="0"/>
                <a:t>Banyak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titik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sudutnya</a:t>
              </a:r>
              <a:r>
                <a:rPr lang="en-US" sz="1600" dirty="0" smtClean="0"/>
                <a:t> (</a:t>
              </a:r>
              <a:r>
                <a:rPr lang="en-US" sz="1600" i="1" dirty="0" smtClean="0"/>
                <a:t>T</a:t>
              </a:r>
              <a:r>
                <a:rPr lang="en-US" sz="1600" dirty="0" smtClean="0"/>
                <a:t>) 8.</a:t>
              </a:r>
            </a:p>
          </p:txBody>
        </p:sp>
        <p:sp>
          <p:nvSpPr>
            <p:cNvPr id="26" name="Flowchart: Terminator 25"/>
            <p:cNvSpPr/>
            <p:nvPr/>
          </p:nvSpPr>
          <p:spPr>
            <a:xfrm>
              <a:off x="928662" y="1428742"/>
              <a:ext cx="1285884" cy="642942"/>
            </a:xfrm>
            <a:prstGeom prst="flowChartTerminator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2. </a:t>
              </a:r>
              <a:r>
                <a:rPr lang="en-US" b="1" dirty="0" err="1" smtClean="0"/>
                <a:t>Balok</a:t>
              </a:r>
              <a:endParaRPr lang="en-US" b="1" dirty="0"/>
            </a:p>
          </p:txBody>
        </p:sp>
      </p:grp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005013"/>
            <a:ext cx="1600200" cy="1133475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612755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1"/>
          <p:cNvGrpSpPr/>
          <p:nvPr/>
        </p:nvGrpSpPr>
        <p:grpSpPr>
          <a:xfrm>
            <a:off x="928662" y="214296"/>
            <a:ext cx="7215238" cy="4357718"/>
            <a:chOff x="928662" y="1428742"/>
            <a:chExt cx="7215238" cy="4357718"/>
          </a:xfrm>
        </p:grpSpPr>
        <p:sp>
          <p:nvSpPr>
            <p:cNvPr id="23" name="Folded Corner 22"/>
            <p:cNvSpPr/>
            <p:nvPr/>
          </p:nvSpPr>
          <p:spPr>
            <a:xfrm>
              <a:off x="928662" y="1714494"/>
              <a:ext cx="7215238" cy="4071966"/>
            </a:xfrm>
            <a:prstGeom prst="foldedCorner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214414" y="2359412"/>
              <a:ext cx="6929486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 algn="just">
                <a:buFontTx/>
                <a:buAutoNum type="arabicParenBoth"/>
              </a:pPr>
              <a:r>
                <a:rPr lang="en-US" sz="1600" dirty="0" err="1" smtClean="0"/>
                <a:t>Prisma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segi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banyak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tidak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beraturan</a:t>
              </a:r>
              <a:r>
                <a:rPr lang="en-US" sz="1600" dirty="0" smtClean="0"/>
                <a:t> : </a:t>
              </a:r>
              <a:r>
                <a:rPr lang="en-US" sz="1600" dirty="0" err="1" smtClean="0"/>
                <a:t>sisi-sisi</a:t>
              </a:r>
              <a:r>
                <a:rPr lang="en-US" sz="1600" dirty="0" smtClean="0"/>
                <a:t> alas </a:t>
              </a:r>
              <a:r>
                <a:rPr lang="en-US" sz="1600" dirty="0" err="1" smtClean="0"/>
                <a:t>dan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atasnya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berbentuk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segi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banyak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dan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saling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sejajar</a:t>
              </a:r>
              <a:r>
                <a:rPr lang="en-US" sz="1600" dirty="0" smtClean="0"/>
                <a:t>.</a:t>
              </a:r>
            </a:p>
            <a:p>
              <a:pPr marL="342900" indent="-342900" algn="just">
                <a:buFontTx/>
                <a:buAutoNum type="arabicParenBoth"/>
              </a:pPr>
              <a:r>
                <a:rPr lang="sv-SE" sz="1600" dirty="0" smtClean="0"/>
                <a:t>Prisma segi banyak beraturan : sisi alas dan atasnya berbentuk segi banyak beraturan sehingga sisi alas dan sisi atasnya memiliki lingkaran luar.</a:t>
              </a:r>
              <a:endParaRPr lang="en-US" sz="1600" dirty="0" smtClean="0"/>
            </a:p>
            <a:p>
              <a:pPr marL="342900" indent="-342900" algn="just">
                <a:buFontTx/>
                <a:buAutoNum type="arabicParenBoth"/>
              </a:pPr>
              <a:r>
                <a:rPr lang="en-US" sz="1600" dirty="0" err="1" smtClean="0"/>
                <a:t>Sisi-sisi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tegaknya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berbentuk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persegi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atau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persegi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panjang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dan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tegak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lurus</a:t>
              </a:r>
              <a:r>
                <a:rPr lang="en-US" sz="1600" dirty="0" smtClean="0"/>
                <a:t> alas.</a:t>
              </a:r>
            </a:p>
            <a:p>
              <a:pPr marL="342900" indent="-342900" algn="just">
                <a:buAutoNum type="arabicParenBoth"/>
              </a:pPr>
              <a:r>
                <a:rPr lang="en-US" sz="1600" dirty="0" err="1" smtClean="0"/>
                <a:t>Rusuk-rusuk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tegaknya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tegak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lurus</a:t>
              </a:r>
              <a:r>
                <a:rPr lang="en-US" sz="1600" dirty="0" smtClean="0"/>
                <a:t> alas.</a:t>
              </a:r>
            </a:p>
          </p:txBody>
        </p:sp>
        <p:sp>
          <p:nvSpPr>
            <p:cNvPr id="26" name="Flowchart: Terminator 25"/>
            <p:cNvSpPr/>
            <p:nvPr/>
          </p:nvSpPr>
          <p:spPr>
            <a:xfrm>
              <a:off x="928662" y="1428742"/>
              <a:ext cx="1285884" cy="642942"/>
            </a:xfrm>
            <a:prstGeom prst="flowChartTerminator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3. </a:t>
              </a:r>
              <a:r>
                <a:rPr lang="en-US" b="1" dirty="0" err="1" smtClean="0"/>
                <a:t>Prisma</a:t>
              </a:r>
              <a:endParaRPr lang="en-US" b="1" dirty="0"/>
            </a:p>
          </p:txBody>
        </p:sp>
      </p:grp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2857502"/>
            <a:ext cx="1000132" cy="1536788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2857502"/>
            <a:ext cx="926952" cy="1520201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612755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1441</TotalTime>
  <Words>1776</Words>
  <Application>Microsoft Office PowerPoint</Application>
  <PresentationFormat>On-screen Show (16:9)</PresentationFormat>
  <Paragraphs>218</Paragraphs>
  <Slides>39</Slides>
  <Notes>20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1" baseType="lpstr"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Dyan Ayu Farahdesi</cp:lastModifiedBy>
  <cp:revision>150</cp:revision>
  <dcterms:created xsi:type="dcterms:W3CDTF">2019-04-23T02:12:40Z</dcterms:created>
  <dcterms:modified xsi:type="dcterms:W3CDTF">2019-06-18T06:10:00Z</dcterms:modified>
</cp:coreProperties>
</file>