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A595"/>
    <a:srgbClr val="46907E"/>
    <a:srgbClr val="85EB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816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782E0-2F69-4DE9-BC1B-B4629BA6D9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E59D5B-C2A3-4F05-ACD6-0E2F30432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5FA82B-0259-493D-898B-FFA50F82E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48EB0-EB9F-41A2-B908-D4CE42499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D0813-6B1D-4F6F-BE0F-C21DD3708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03897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21772-C583-4A3F-B677-5665481D2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827052-DC85-4C21-A035-84154E47E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97781-1129-4CD7-8D28-E6C9C1305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7313F-F8C1-4FCD-AF29-A22BEA3F9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CA8FA-922F-4BC4-86C0-7DC85AD63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01956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6D7F54-4698-4C5B-B986-7BA36276C0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6794F2-5F7A-4357-A65B-9B0448B79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0ACE93-D95E-4558-A140-C3B9568BE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F0799-457D-4D1B-BA72-EA594FFF0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4B1C0-A713-4F77-BDF9-826E959BA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3317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F5F07-A0F6-4FA7-AB4A-4B7DC6462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4F694-7FF9-4542-B9C0-726C041A0D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5A3D7-B627-46D8-BF48-12D8DE158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BB819-A7F3-43B1-B5C5-405B27918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93F80C-07E3-418C-BCB0-A128216AC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07828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E7841-CF29-4949-99E9-6D2150FA0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86C4C3-4F16-4BA0-977B-DEB7E8A1CD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46D8F-B982-457E-A462-BF1DA46A7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E6928-AFF0-4E53-B8CE-A14A864AE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B2ED45-A94A-47BE-8FAE-D624ADB82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83937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1010B-B44B-4A6B-8F0F-E03FF5C17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725A5-8931-4B3D-BF02-3107789D97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267C9E-5EC2-4233-8ABB-47D29A8EA4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4B2842-F513-443E-8F2D-6B84A21EC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14A33-32F0-4083-AEBA-B215017C4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7103C8-E250-4739-B2C0-F3E75FA35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1998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6E22E-E25D-4572-A724-C7B3F49E4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FADFC6-1033-4F5C-98DD-8055A0E0B3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C36AB6-3F9F-44BD-AD7A-0DD4B7D78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B7B4F4-16F7-440D-9B13-AAF88A4E54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A438C3-103A-43E2-95C7-937E46A683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BA96A7-5D17-4EE4-93FB-190C5E22E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C3CFBD-2B2F-41E4-B23C-CAF8794CF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FFB7A4-861A-4E50-BFEC-098FFAD22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7392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E12B5-4297-4ADF-BDAC-751CA6667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2A7DEF-A4DB-405E-8ADD-0F4590EC6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86E260-72B6-4F71-860B-A4C57A6F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AB45B9-456E-429F-945A-4205B2B9C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62105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AC0864-5204-4549-AAD1-D6B4352C1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7E851D-3159-4B4D-8289-AFFFB5D51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07DCA5-10A6-4DF0-9029-F2E946B3A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08840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22402-788D-44CF-A2D1-3C5CDF59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BD63D-E42F-487E-8266-773DBFD88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9BB280-219F-4763-A716-CE42100C7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79E2D-E81F-4A78-9C04-732E7C7CE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844BF-FE72-488A-85D6-C4F7444B4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495C0B-2C44-43DB-BC48-7AEEB34C6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5219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1914A-5DD5-4AF6-9A6C-651CDC75D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07CE6D-9DCB-4DA1-BC74-EE1D828811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FA2355-39B5-4B49-A25C-0B1EEB18DE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CE521-499D-44AC-9D22-8DB219885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06E6FE-0653-47C4-B181-D45AD97C4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956160-E27E-4610-85A4-4EA4A9C34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06826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2D5D5B-F334-4486-AFA7-BEF6A634B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2D5E3E-E687-4AFF-AA62-01DADC4E8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661F26-0EE9-4D78-981B-E3FD7C1611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6DB42-656F-4654-96F4-8DFD8602C4EF}" type="datetimeFigureOut">
              <a:rPr lang="id-ID" smtClean="0"/>
              <a:t>23/08/2020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4C8F1-5292-480B-8434-C71B729F98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89634-2497-45BC-80AC-7230A1AD9A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56466-85BE-4F1A-B3C6-938618C1B30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785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video" Target="NULL" TargetMode="External"/><Relationship Id="rId7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media3.mp3"/><Relationship Id="rId11" Type="http://schemas.openxmlformats.org/officeDocument/2006/relationships/image" Target="../media/image4.png"/><Relationship Id="rId5" Type="http://schemas.microsoft.com/office/2007/relationships/media" Target="../media/media3.mp3"/><Relationship Id="rId10" Type="http://schemas.openxmlformats.org/officeDocument/2006/relationships/image" Target="../media/image3.png"/><Relationship Id="rId4" Type="http://schemas.microsoft.com/office/2007/relationships/media" Target="../media/media2.mp4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Effect">
            <a:extLst>
              <a:ext uri="{FF2B5EF4-FFF2-40B4-BE49-F238E27FC236}">
                <a16:creationId xmlns:a16="http://schemas.microsoft.com/office/drawing/2014/main" id="{311DCC46-0D70-44D5-8675-60FBDFC76E26}"/>
              </a:ext>
            </a:extLst>
          </p:cNvPr>
          <p:cNvSpPr/>
          <p:nvPr/>
        </p:nvSpPr>
        <p:spPr>
          <a:xfrm rot="2537835">
            <a:off x="869127" y="2697202"/>
            <a:ext cx="3327894" cy="3327892"/>
          </a:xfrm>
          <a:prstGeom prst="rect">
            <a:avLst/>
          </a:prstGeom>
          <a:noFill/>
          <a:ln>
            <a:solidFill>
              <a:srgbClr val="1BA59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3599ADD-8078-4862-8CA0-7579CCB528C6}"/>
              </a:ext>
            </a:extLst>
          </p:cNvPr>
          <p:cNvGrpSpPr/>
          <p:nvPr/>
        </p:nvGrpSpPr>
        <p:grpSpPr>
          <a:xfrm>
            <a:off x="6632096" y="922905"/>
            <a:ext cx="1156716" cy="1151217"/>
            <a:chOff x="9458326" y="5862638"/>
            <a:chExt cx="2003425" cy="1993900"/>
          </a:xfrm>
        </p:grpSpPr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id="{3E356DEC-E891-4F39-99C4-B86AC8397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4476" y="6808788"/>
              <a:ext cx="111125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4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4">
              <a:extLst>
                <a:ext uri="{FF2B5EF4-FFF2-40B4-BE49-F238E27FC236}">
                  <a16:creationId xmlns:a16="http://schemas.microsoft.com/office/drawing/2014/main" id="{687D523D-920A-4F07-8A29-162F0DDE2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4813" y="6967538"/>
              <a:ext cx="109538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5">
              <a:extLst>
                <a:ext uri="{FF2B5EF4-FFF2-40B4-BE49-F238E27FC236}">
                  <a16:creationId xmlns:a16="http://schemas.microsoft.com/office/drawing/2014/main" id="{C0A14D75-6C0F-4DD7-891C-F426D5F3D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3563" y="7126288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6">
              <a:extLst>
                <a:ext uri="{FF2B5EF4-FFF2-40B4-BE49-F238E27FC236}">
                  <a16:creationId xmlns:a16="http://schemas.microsoft.com/office/drawing/2014/main" id="{1C40DF76-7388-455B-8867-EDF23B20E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2313" y="7285038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7">
              <a:extLst>
                <a:ext uri="{FF2B5EF4-FFF2-40B4-BE49-F238E27FC236}">
                  <a16:creationId xmlns:a16="http://schemas.microsoft.com/office/drawing/2014/main" id="{250A4AB6-1CEE-4E5D-99C7-2C45F3F7D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5726" y="6650038"/>
              <a:ext cx="109538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4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7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7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8">
              <a:extLst>
                <a:ext uri="{FF2B5EF4-FFF2-40B4-BE49-F238E27FC236}">
                  <a16:creationId xmlns:a16="http://schemas.microsoft.com/office/drawing/2014/main" id="{18F0808D-7A27-46C1-8D77-5DA1BBCB9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3801" y="6491288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9">
              <a:extLst>
                <a:ext uri="{FF2B5EF4-FFF2-40B4-BE49-F238E27FC236}">
                  <a16:creationId xmlns:a16="http://schemas.microsoft.com/office/drawing/2014/main" id="{90E0ABB5-4270-4788-B277-F73C970F2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3463" y="6332538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0">
              <a:extLst>
                <a:ext uri="{FF2B5EF4-FFF2-40B4-BE49-F238E27FC236}">
                  <a16:creationId xmlns:a16="http://schemas.microsoft.com/office/drawing/2014/main" id="{6A1C5980-C105-40C2-A049-7107EFC12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0051" y="6653213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1" y="27"/>
                    <a:pt x="15" y="27"/>
                  </a:cubicBezTo>
                  <a:cubicBezTo>
                    <a:pt x="18" y="27"/>
                    <a:pt x="22" y="25"/>
                    <a:pt x="24" y="23"/>
                  </a:cubicBezTo>
                  <a:cubicBezTo>
                    <a:pt x="30" y="17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6AFBCCC9-1C42-40A0-9248-6EAA8E07A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8801" y="6811963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2">
              <a:extLst>
                <a:ext uri="{FF2B5EF4-FFF2-40B4-BE49-F238E27FC236}">
                  <a16:creationId xmlns:a16="http://schemas.microsoft.com/office/drawing/2014/main" id="{C262DCB5-958B-4415-BB6C-5DF31C057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9138" y="6970713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3">
              <a:extLst>
                <a:ext uri="{FF2B5EF4-FFF2-40B4-BE49-F238E27FC236}">
                  <a16:creationId xmlns:a16="http://schemas.microsoft.com/office/drawing/2014/main" id="{89067AB0-0160-423B-BAD4-8B9F9272A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7888" y="7129463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4">
              <a:extLst>
                <a:ext uri="{FF2B5EF4-FFF2-40B4-BE49-F238E27FC236}">
                  <a16:creationId xmlns:a16="http://schemas.microsoft.com/office/drawing/2014/main" id="{32CD2827-EFEB-47FA-88D0-5EAFA7555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1301" y="6494463"/>
              <a:ext cx="109538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1" y="27"/>
                    <a:pt x="15" y="27"/>
                  </a:cubicBezTo>
                  <a:cubicBezTo>
                    <a:pt x="18" y="27"/>
                    <a:pt x="21" y="25"/>
                    <a:pt x="24" y="23"/>
                  </a:cubicBezTo>
                  <a:cubicBezTo>
                    <a:pt x="29" y="17"/>
                    <a:pt x="29" y="9"/>
                    <a:pt x="24" y="4"/>
                  </a:cubicBezTo>
                  <a:cubicBezTo>
                    <a:pt x="21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id="{E5B9AA45-6764-4EC5-AF12-393ED5D0A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2551" y="6332538"/>
              <a:ext cx="109538" cy="104775"/>
            </a:xfrm>
            <a:custGeom>
              <a:avLst/>
              <a:gdLst>
                <a:gd name="T0" fmla="*/ 14 w 29"/>
                <a:gd name="T1" fmla="*/ 0 h 28"/>
                <a:gd name="T2" fmla="*/ 5 w 29"/>
                <a:gd name="T3" fmla="*/ 4 h 28"/>
                <a:gd name="T4" fmla="*/ 5 w 29"/>
                <a:gd name="T5" fmla="*/ 24 h 28"/>
                <a:gd name="T6" fmla="*/ 14 w 29"/>
                <a:gd name="T7" fmla="*/ 28 h 28"/>
                <a:gd name="T8" fmla="*/ 24 w 29"/>
                <a:gd name="T9" fmla="*/ 24 h 28"/>
                <a:gd name="T10" fmla="*/ 24 w 29"/>
                <a:gd name="T11" fmla="*/ 4 h 28"/>
                <a:gd name="T12" fmla="*/ 14 w 29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8">
                  <a:moveTo>
                    <a:pt x="14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8" y="26"/>
                    <a:pt x="11" y="28"/>
                    <a:pt x="14" y="28"/>
                  </a:cubicBezTo>
                  <a:cubicBezTo>
                    <a:pt x="18" y="28"/>
                    <a:pt x="21" y="26"/>
                    <a:pt x="24" y="24"/>
                  </a:cubicBezTo>
                  <a:cubicBezTo>
                    <a:pt x="29" y="18"/>
                    <a:pt x="29" y="10"/>
                    <a:pt x="24" y="4"/>
                  </a:cubicBezTo>
                  <a:cubicBezTo>
                    <a:pt x="21" y="2"/>
                    <a:pt x="18" y="0"/>
                    <a:pt x="14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6">
              <a:extLst>
                <a:ext uri="{FF2B5EF4-FFF2-40B4-BE49-F238E27FC236}">
                  <a16:creationId xmlns:a16="http://schemas.microsoft.com/office/drawing/2014/main" id="{773C2D6E-EE92-4618-8FA6-ED0C1D34A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3801" y="6173788"/>
              <a:ext cx="109538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4 h 27"/>
                <a:gd name="T6" fmla="*/ 14 w 29"/>
                <a:gd name="T7" fmla="*/ 27 h 27"/>
                <a:gd name="T8" fmla="*/ 24 w 29"/>
                <a:gd name="T9" fmla="*/ 24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7" y="2"/>
                    <a:pt x="5" y="4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7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4"/>
                  </a:cubicBezTo>
                  <a:cubicBezTo>
                    <a:pt x="29" y="18"/>
                    <a:pt x="29" y="10"/>
                    <a:pt x="24" y="4"/>
                  </a:cubicBezTo>
                  <a:cubicBezTo>
                    <a:pt x="21" y="2"/>
                    <a:pt x="18" y="0"/>
                    <a:pt x="14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47">
              <a:extLst>
                <a:ext uri="{FF2B5EF4-FFF2-40B4-BE49-F238E27FC236}">
                  <a16:creationId xmlns:a16="http://schemas.microsoft.com/office/drawing/2014/main" id="{CB0B7FC5-2801-4284-90AA-43A1CC818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26" y="6494463"/>
              <a:ext cx="114300" cy="106363"/>
            </a:xfrm>
            <a:custGeom>
              <a:avLst/>
              <a:gdLst>
                <a:gd name="T0" fmla="*/ 15 w 30"/>
                <a:gd name="T1" fmla="*/ 0 h 28"/>
                <a:gd name="T2" fmla="*/ 5 w 30"/>
                <a:gd name="T3" fmla="*/ 4 h 28"/>
                <a:gd name="T4" fmla="*/ 5 w 30"/>
                <a:gd name="T5" fmla="*/ 24 h 28"/>
                <a:gd name="T6" fmla="*/ 15 w 30"/>
                <a:gd name="T7" fmla="*/ 28 h 28"/>
                <a:gd name="T8" fmla="*/ 24 w 30"/>
                <a:gd name="T9" fmla="*/ 24 h 28"/>
                <a:gd name="T10" fmla="*/ 24 w 30"/>
                <a:gd name="T11" fmla="*/ 4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8" y="26"/>
                    <a:pt x="11" y="28"/>
                    <a:pt x="15" y="28"/>
                  </a:cubicBezTo>
                  <a:cubicBezTo>
                    <a:pt x="18" y="28"/>
                    <a:pt x="22" y="26"/>
                    <a:pt x="24" y="24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8">
              <a:extLst>
                <a:ext uri="{FF2B5EF4-FFF2-40B4-BE49-F238E27FC236}">
                  <a16:creationId xmlns:a16="http://schemas.microsoft.com/office/drawing/2014/main" id="{94F03E15-B2A6-4692-89F3-542304A93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665797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1" y="27"/>
                    <a:pt x="15" y="27"/>
                  </a:cubicBezTo>
                  <a:cubicBezTo>
                    <a:pt x="18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9">
              <a:extLst>
                <a:ext uri="{FF2B5EF4-FFF2-40B4-BE49-F238E27FC236}">
                  <a16:creationId xmlns:a16="http://schemas.microsoft.com/office/drawing/2014/main" id="{4F311E55-FB28-4162-91AE-E72DF83C4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26" y="681672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5" y="4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50">
              <a:extLst>
                <a:ext uri="{FF2B5EF4-FFF2-40B4-BE49-F238E27FC236}">
                  <a16:creationId xmlns:a16="http://schemas.microsoft.com/office/drawing/2014/main" id="{214E926D-CB4B-4476-91B2-3C0F2120A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1876" y="697547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51">
              <a:extLst>
                <a:ext uri="{FF2B5EF4-FFF2-40B4-BE49-F238E27FC236}">
                  <a16:creationId xmlns:a16="http://schemas.microsoft.com/office/drawing/2014/main" id="{A42927EA-4BDE-4754-8D97-97A042401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6876" y="6335713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2">
              <a:extLst>
                <a:ext uri="{FF2B5EF4-FFF2-40B4-BE49-F238E27FC236}">
                  <a16:creationId xmlns:a16="http://schemas.microsoft.com/office/drawing/2014/main" id="{EE3F1E62-DE79-49F7-A9D3-93D8874D2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8126" y="6176963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3">
              <a:extLst>
                <a:ext uri="{FF2B5EF4-FFF2-40B4-BE49-F238E27FC236}">
                  <a16:creationId xmlns:a16="http://schemas.microsoft.com/office/drawing/2014/main" id="{C8BC4611-38A0-4F03-8224-A81675589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7788" y="6018213"/>
              <a:ext cx="111125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4">
              <a:extLst>
                <a:ext uri="{FF2B5EF4-FFF2-40B4-BE49-F238E27FC236}">
                  <a16:creationId xmlns:a16="http://schemas.microsoft.com/office/drawing/2014/main" id="{98216037-CA62-4672-A00B-255550CE6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1201" y="6338888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5">
              <a:extLst>
                <a:ext uri="{FF2B5EF4-FFF2-40B4-BE49-F238E27FC236}">
                  <a16:creationId xmlns:a16="http://schemas.microsoft.com/office/drawing/2014/main" id="{2C6D7C64-AD99-4696-9875-F797EDDC0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9951" y="6499226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10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6">
              <a:extLst>
                <a:ext uri="{FF2B5EF4-FFF2-40B4-BE49-F238E27FC236}">
                  <a16:creationId xmlns:a16="http://schemas.microsoft.com/office/drawing/2014/main" id="{CE88B2BA-31E9-47C5-BE4D-58B5CB81E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701" y="6657976"/>
              <a:ext cx="114300" cy="104775"/>
            </a:xfrm>
            <a:custGeom>
              <a:avLst/>
              <a:gdLst>
                <a:gd name="T0" fmla="*/ 15 w 30"/>
                <a:gd name="T1" fmla="*/ 0 h 28"/>
                <a:gd name="T2" fmla="*/ 6 w 30"/>
                <a:gd name="T3" fmla="*/ 4 h 28"/>
                <a:gd name="T4" fmla="*/ 6 w 30"/>
                <a:gd name="T5" fmla="*/ 24 h 28"/>
                <a:gd name="T6" fmla="*/ 15 w 30"/>
                <a:gd name="T7" fmla="*/ 28 h 28"/>
                <a:gd name="T8" fmla="*/ 25 w 30"/>
                <a:gd name="T9" fmla="*/ 24 h 28"/>
                <a:gd name="T10" fmla="*/ 25 w 30"/>
                <a:gd name="T11" fmla="*/ 4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10"/>
                    <a:pt x="0" y="18"/>
                    <a:pt x="6" y="24"/>
                  </a:cubicBezTo>
                  <a:cubicBezTo>
                    <a:pt x="8" y="26"/>
                    <a:pt x="12" y="28"/>
                    <a:pt x="15" y="28"/>
                  </a:cubicBezTo>
                  <a:cubicBezTo>
                    <a:pt x="19" y="28"/>
                    <a:pt x="22" y="26"/>
                    <a:pt x="25" y="24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7">
              <a:extLst>
                <a:ext uri="{FF2B5EF4-FFF2-40B4-BE49-F238E27FC236}">
                  <a16:creationId xmlns:a16="http://schemas.microsoft.com/office/drawing/2014/main" id="{2FA8A91B-B0C5-470A-A2A1-0B6990941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7451" y="6819901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8">
              <a:extLst>
                <a:ext uri="{FF2B5EF4-FFF2-40B4-BE49-F238E27FC236}">
                  <a16:creationId xmlns:a16="http://schemas.microsoft.com/office/drawing/2014/main" id="{A0187AE5-3DA9-45BC-8F39-C44992373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2451" y="6180138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9">
              <a:extLst>
                <a:ext uri="{FF2B5EF4-FFF2-40B4-BE49-F238E27FC236}">
                  <a16:creationId xmlns:a16="http://schemas.microsoft.com/office/drawing/2014/main" id="{B4C741D7-6CE0-4529-998C-2975FA50E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2113" y="6021388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60">
              <a:extLst>
                <a:ext uri="{FF2B5EF4-FFF2-40B4-BE49-F238E27FC236}">
                  <a16:creationId xmlns:a16="http://schemas.microsoft.com/office/drawing/2014/main" id="{2341C7D9-99CD-480F-970D-DA11CECD6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3363" y="5862638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61">
              <a:extLst>
                <a:ext uri="{FF2B5EF4-FFF2-40B4-BE49-F238E27FC236}">
                  <a16:creationId xmlns:a16="http://schemas.microsoft.com/office/drawing/2014/main" id="{A53542F3-A15C-4727-9D02-F61F733B6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5726" y="6964363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2">
              <a:extLst>
                <a:ext uri="{FF2B5EF4-FFF2-40B4-BE49-F238E27FC236}">
                  <a16:creationId xmlns:a16="http://schemas.microsoft.com/office/drawing/2014/main" id="{E1EBB89D-F40C-4161-BF9B-2ED1B2F5E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9238" y="7123113"/>
              <a:ext cx="109538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4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7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7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3">
              <a:extLst>
                <a:ext uri="{FF2B5EF4-FFF2-40B4-BE49-F238E27FC236}">
                  <a16:creationId xmlns:a16="http://schemas.microsoft.com/office/drawing/2014/main" id="{85241FA3-4DE2-4388-9DC0-201886598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7988" y="7281863"/>
              <a:ext cx="109538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4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2"/>
                    <a:pt x="18" y="0"/>
                    <a:pt x="14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4">
              <a:extLst>
                <a:ext uri="{FF2B5EF4-FFF2-40B4-BE49-F238E27FC236}">
                  <a16:creationId xmlns:a16="http://schemas.microsoft.com/office/drawing/2014/main" id="{7A9A0F33-256C-4F52-9F17-DCDAFD5F4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7440613"/>
              <a:ext cx="109538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10"/>
                    <a:pt x="24" y="4"/>
                  </a:cubicBezTo>
                  <a:cubicBezTo>
                    <a:pt x="21" y="2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65">
              <a:extLst>
                <a:ext uri="{FF2B5EF4-FFF2-40B4-BE49-F238E27FC236}">
                  <a16:creationId xmlns:a16="http://schemas.microsoft.com/office/drawing/2014/main" id="{F93C4562-D379-46F8-951B-659D9515C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6976" y="6805613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66">
              <a:extLst>
                <a:ext uri="{FF2B5EF4-FFF2-40B4-BE49-F238E27FC236}">
                  <a16:creationId xmlns:a16="http://schemas.microsoft.com/office/drawing/2014/main" id="{B3E02F7F-CF08-4F84-9E46-2303E194C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8226" y="6645276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7">
              <a:extLst>
                <a:ext uri="{FF2B5EF4-FFF2-40B4-BE49-F238E27FC236}">
                  <a16:creationId xmlns:a16="http://schemas.microsoft.com/office/drawing/2014/main" id="{18285DA3-6B5A-402A-9A84-D9F48050E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9476" y="6486526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8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8">
              <a:extLst>
                <a:ext uri="{FF2B5EF4-FFF2-40B4-BE49-F238E27FC236}">
                  <a16:creationId xmlns:a16="http://schemas.microsoft.com/office/drawing/2014/main" id="{2264BC2F-70B5-4C8A-8C5E-4E9715A5D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0151" y="7118351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9">
              <a:extLst>
                <a:ext uri="{FF2B5EF4-FFF2-40B4-BE49-F238E27FC236}">
                  <a16:creationId xmlns:a16="http://schemas.microsoft.com/office/drawing/2014/main" id="{0FF2FBFC-C2D8-47D0-BB25-BE143AF71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7277101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10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70">
              <a:extLst>
                <a:ext uri="{FF2B5EF4-FFF2-40B4-BE49-F238E27FC236}">
                  <a16:creationId xmlns:a16="http://schemas.microsoft.com/office/drawing/2014/main" id="{5B43FAC0-8621-4BB4-A5A4-45B9CAC97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9238" y="7435851"/>
              <a:ext cx="112713" cy="106363"/>
            </a:xfrm>
            <a:custGeom>
              <a:avLst/>
              <a:gdLst>
                <a:gd name="T0" fmla="*/ 15 w 30"/>
                <a:gd name="T1" fmla="*/ 0 h 28"/>
                <a:gd name="T2" fmla="*/ 6 w 30"/>
                <a:gd name="T3" fmla="*/ 4 h 28"/>
                <a:gd name="T4" fmla="*/ 6 w 30"/>
                <a:gd name="T5" fmla="*/ 24 h 28"/>
                <a:gd name="T6" fmla="*/ 15 w 30"/>
                <a:gd name="T7" fmla="*/ 28 h 28"/>
                <a:gd name="T8" fmla="*/ 25 w 30"/>
                <a:gd name="T9" fmla="*/ 24 h 28"/>
                <a:gd name="T10" fmla="*/ 25 w 30"/>
                <a:gd name="T11" fmla="*/ 4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10"/>
                    <a:pt x="0" y="18"/>
                    <a:pt x="6" y="24"/>
                  </a:cubicBezTo>
                  <a:cubicBezTo>
                    <a:pt x="8" y="26"/>
                    <a:pt x="12" y="28"/>
                    <a:pt x="15" y="28"/>
                  </a:cubicBezTo>
                  <a:cubicBezTo>
                    <a:pt x="19" y="28"/>
                    <a:pt x="22" y="26"/>
                    <a:pt x="25" y="24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71">
              <a:extLst>
                <a:ext uri="{FF2B5EF4-FFF2-40B4-BE49-F238E27FC236}">
                  <a16:creationId xmlns:a16="http://schemas.microsoft.com/office/drawing/2014/main" id="{5FDD8251-7493-41FC-A223-8A24E68C0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7988" y="7599363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3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3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3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3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2">
              <a:extLst>
                <a:ext uri="{FF2B5EF4-FFF2-40B4-BE49-F238E27FC236}">
                  <a16:creationId xmlns:a16="http://schemas.microsoft.com/office/drawing/2014/main" id="{2C321FE8-75CF-4A4F-8C9A-D27996E33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1401" y="6959601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8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3">
              <a:extLst>
                <a:ext uri="{FF2B5EF4-FFF2-40B4-BE49-F238E27FC236}">
                  <a16:creationId xmlns:a16="http://schemas.microsoft.com/office/drawing/2014/main" id="{76422A04-3F60-46F6-979D-03B07955A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2651" y="6800851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74">
              <a:extLst>
                <a:ext uri="{FF2B5EF4-FFF2-40B4-BE49-F238E27FC236}">
                  <a16:creationId xmlns:a16="http://schemas.microsoft.com/office/drawing/2014/main" id="{9DC6FBE5-96B6-4FAA-AAD7-2C7642FAF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901" y="6642101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5">
              <a:extLst>
                <a:ext uri="{FF2B5EF4-FFF2-40B4-BE49-F238E27FC236}">
                  <a16:creationId xmlns:a16="http://schemas.microsoft.com/office/drawing/2014/main" id="{A2B610BF-D37A-445A-A527-F109737F9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6163" y="7273926"/>
              <a:ext cx="112713" cy="106363"/>
            </a:xfrm>
            <a:custGeom>
              <a:avLst/>
              <a:gdLst>
                <a:gd name="T0" fmla="*/ 15 w 30"/>
                <a:gd name="T1" fmla="*/ 0 h 28"/>
                <a:gd name="T2" fmla="*/ 5 w 30"/>
                <a:gd name="T3" fmla="*/ 4 h 28"/>
                <a:gd name="T4" fmla="*/ 5 w 30"/>
                <a:gd name="T5" fmla="*/ 24 h 28"/>
                <a:gd name="T6" fmla="*/ 15 w 30"/>
                <a:gd name="T7" fmla="*/ 28 h 28"/>
                <a:gd name="T8" fmla="*/ 24 w 30"/>
                <a:gd name="T9" fmla="*/ 24 h 28"/>
                <a:gd name="T10" fmla="*/ 24 w 30"/>
                <a:gd name="T11" fmla="*/ 4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8" y="26"/>
                    <a:pt x="11" y="28"/>
                    <a:pt x="15" y="28"/>
                  </a:cubicBezTo>
                  <a:cubicBezTo>
                    <a:pt x="18" y="28"/>
                    <a:pt x="22" y="26"/>
                    <a:pt x="24" y="24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76">
              <a:extLst>
                <a:ext uri="{FF2B5EF4-FFF2-40B4-BE49-F238E27FC236}">
                  <a16:creationId xmlns:a16="http://schemas.microsoft.com/office/drawing/2014/main" id="{7B67B485-ED81-45A7-B579-D333D065B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4913" y="7435851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3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3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5" y="3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8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3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7">
              <a:extLst>
                <a:ext uri="{FF2B5EF4-FFF2-40B4-BE49-F238E27FC236}">
                  <a16:creationId xmlns:a16="http://schemas.microsoft.com/office/drawing/2014/main" id="{BB55E675-B071-4565-960B-479DB303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3663" y="7594601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78">
              <a:extLst>
                <a:ext uri="{FF2B5EF4-FFF2-40B4-BE49-F238E27FC236}">
                  <a16:creationId xmlns:a16="http://schemas.microsoft.com/office/drawing/2014/main" id="{B51D5EA5-29A6-4069-812D-3EF48306E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2413" y="7754938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9">
              <a:extLst>
                <a:ext uri="{FF2B5EF4-FFF2-40B4-BE49-F238E27FC236}">
                  <a16:creationId xmlns:a16="http://schemas.microsoft.com/office/drawing/2014/main" id="{5F65450A-331C-4EC3-99EB-930D582A9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5826" y="711517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0">
              <a:extLst>
                <a:ext uri="{FF2B5EF4-FFF2-40B4-BE49-F238E27FC236}">
                  <a16:creationId xmlns:a16="http://schemas.microsoft.com/office/drawing/2014/main" id="{8A168D46-F12C-44D4-BE96-6A6D9CC73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076" y="695642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1">
              <a:extLst>
                <a:ext uri="{FF2B5EF4-FFF2-40B4-BE49-F238E27FC236}">
                  <a16:creationId xmlns:a16="http://schemas.microsoft.com/office/drawing/2014/main" id="{E4BD0FA2-D6A6-4AEC-AFAC-7103343FE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326" y="6797676"/>
              <a:ext cx="109538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1BA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Effect">
            <a:extLst>
              <a:ext uri="{FF2B5EF4-FFF2-40B4-BE49-F238E27FC236}">
                <a16:creationId xmlns:a16="http://schemas.microsoft.com/office/drawing/2014/main" id="{32E142BE-4C6C-4446-8441-AFE3474DDDC8}"/>
              </a:ext>
            </a:extLst>
          </p:cNvPr>
          <p:cNvSpPr/>
          <p:nvPr/>
        </p:nvSpPr>
        <p:spPr>
          <a:xfrm rot="2537835">
            <a:off x="4601566" y="2454530"/>
            <a:ext cx="708800" cy="708800"/>
          </a:xfrm>
          <a:prstGeom prst="rect">
            <a:avLst/>
          </a:prstGeom>
          <a:solidFill>
            <a:srgbClr val="1BA5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06D7A3BD-22E4-4F51-982F-1ECBFB33F0C3}"/>
              </a:ext>
            </a:extLst>
          </p:cNvPr>
          <p:cNvSpPr/>
          <p:nvPr/>
        </p:nvSpPr>
        <p:spPr>
          <a:xfrm rot="2537835">
            <a:off x="2097088" y="5232644"/>
            <a:ext cx="1047252" cy="1047252"/>
          </a:xfrm>
          <a:prstGeom prst="rect">
            <a:avLst/>
          </a:prstGeom>
          <a:solidFill>
            <a:srgbClr val="1BA59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Effect">
            <a:extLst>
              <a:ext uri="{FF2B5EF4-FFF2-40B4-BE49-F238E27FC236}">
                <a16:creationId xmlns:a16="http://schemas.microsoft.com/office/drawing/2014/main" id="{AF8B646A-0387-4239-9530-9120A144431E}"/>
              </a:ext>
            </a:extLst>
          </p:cNvPr>
          <p:cNvSpPr/>
          <p:nvPr/>
        </p:nvSpPr>
        <p:spPr>
          <a:xfrm rot="18764311">
            <a:off x="-1559875" y="3044301"/>
            <a:ext cx="9871193" cy="596348"/>
          </a:xfrm>
          <a:prstGeom prst="rect">
            <a:avLst/>
          </a:prstGeom>
          <a:solidFill>
            <a:srgbClr val="1BA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id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EABAE0B6-EC0E-458C-9658-49384F70706E}"/>
              </a:ext>
            </a:extLst>
          </p:cNvPr>
          <p:cNvSpPr/>
          <p:nvPr/>
        </p:nvSpPr>
        <p:spPr>
          <a:xfrm rot="2537835">
            <a:off x="1124014" y="2896105"/>
            <a:ext cx="2849217" cy="28492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schemeClr val="bg1">
                <a:lumMod val="5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25539923-8C99-4769-9731-C09996764023}"/>
              </a:ext>
            </a:extLst>
          </p:cNvPr>
          <p:cNvSpPr/>
          <p:nvPr/>
        </p:nvSpPr>
        <p:spPr>
          <a:xfrm rot="2537835">
            <a:off x="3941961" y="866722"/>
            <a:ext cx="1925175" cy="1925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schemeClr val="bg1">
                <a:lumMod val="50000"/>
                <a:alpha val="6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B39C2910-206B-44A8-96B6-54EE9ECB90AB}"/>
              </a:ext>
            </a:extLst>
          </p:cNvPr>
          <p:cNvSpPr/>
          <p:nvPr/>
        </p:nvSpPr>
        <p:spPr>
          <a:xfrm>
            <a:off x="8330832" y="1345552"/>
            <a:ext cx="295771" cy="295771"/>
          </a:xfrm>
          <a:prstGeom prst="ellipse">
            <a:avLst/>
          </a:prstGeom>
          <a:noFill/>
          <a:ln>
            <a:solidFill>
              <a:srgbClr val="1BA5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9387E776-2F9D-449F-BC4A-70BDCE520F9C}"/>
              </a:ext>
            </a:extLst>
          </p:cNvPr>
          <p:cNvSpPr/>
          <p:nvPr/>
        </p:nvSpPr>
        <p:spPr>
          <a:xfrm>
            <a:off x="7667931" y="6101098"/>
            <a:ext cx="295771" cy="295771"/>
          </a:xfrm>
          <a:prstGeom prst="ellipse">
            <a:avLst/>
          </a:prstGeom>
          <a:noFill/>
          <a:ln>
            <a:solidFill>
              <a:srgbClr val="1BA5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1CD2965A-AC57-46D1-A193-396B4F1D19EE}"/>
              </a:ext>
            </a:extLst>
          </p:cNvPr>
          <p:cNvSpPr/>
          <p:nvPr/>
        </p:nvSpPr>
        <p:spPr>
          <a:xfrm>
            <a:off x="2745926" y="1943912"/>
            <a:ext cx="295771" cy="295771"/>
          </a:xfrm>
          <a:prstGeom prst="ellipse">
            <a:avLst/>
          </a:prstGeom>
          <a:noFill/>
          <a:ln>
            <a:solidFill>
              <a:srgbClr val="1BA5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C30AED26-C463-4A12-BB99-659DF5121528}"/>
              </a:ext>
            </a:extLst>
          </p:cNvPr>
          <p:cNvSpPr/>
          <p:nvPr/>
        </p:nvSpPr>
        <p:spPr>
          <a:xfrm rot="1967468">
            <a:off x="914217" y="1182760"/>
            <a:ext cx="261440" cy="225379"/>
          </a:xfrm>
          <a:prstGeom prst="triangle">
            <a:avLst/>
          </a:prstGeom>
          <a:solidFill>
            <a:srgbClr val="1BA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Effect">
            <a:extLst>
              <a:ext uri="{FF2B5EF4-FFF2-40B4-BE49-F238E27FC236}">
                <a16:creationId xmlns:a16="http://schemas.microsoft.com/office/drawing/2014/main" id="{46B142A0-8C8D-4BBD-BD50-166107E9B34B}"/>
              </a:ext>
            </a:extLst>
          </p:cNvPr>
          <p:cNvSpPr/>
          <p:nvPr/>
        </p:nvSpPr>
        <p:spPr>
          <a:xfrm rot="1967468">
            <a:off x="7490712" y="5464867"/>
            <a:ext cx="261440" cy="225379"/>
          </a:xfrm>
          <a:prstGeom prst="triangle">
            <a:avLst/>
          </a:prstGeom>
          <a:solidFill>
            <a:srgbClr val="1BA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Effect">
            <a:extLst>
              <a:ext uri="{FF2B5EF4-FFF2-40B4-BE49-F238E27FC236}">
                <a16:creationId xmlns:a16="http://schemas.microsoft.com/office/drawing/2014/main" id="{ED7FAF77-1DE4-47F2-99EC-A295CA734BE7}"/>
              </a:ext>
            </a:extLst>
          </p:cNvPr>
          <p:cNvSpPr/>
          <p:nvPr/>
        </p:nvSpPr>
        <p:spPr>
          <a:xfrm rot="2156817">
            <a:off x="6854222" y="2030036"/>
            <a:ext cx="261440" cy="225379"/>
          </a:xfrm>
          <a:prstGeom prst="triangle">
            <a:avLst/>
          </a:prstGeom>
          <a:solidFill>
            <a:srgbClr val="1BA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Effect">
            <a:extLst>
              <a:ext uri="{FF2B5EF4-FFF2-40B4-BE49-F238E27FC236}">
                <a16:creationId xmlns:a16="http://schemas.microsoft.com/office/drawing/2014/main" id="{11211E34-14AA-4453-A87F-A3C5F13C2311}"/>
              </a:ext>
            </a:extLst>
          </p:cNvPr>
          <p:cNvSpPr/>
          <p:nvPr/>
        </p:nvSpPr>
        <p:spPr>
          <a:xfrm rot="1967468">
            <a:off x="1332530" y="6291237"/>
            <a:ext cx="261440" cy="225379"/>
          </a:xfrm>
          <a:prstGeom prst="triangle">
            <a:avLst/>
          </a:prstGeom>
          <a:solidFill>
            <a:srgbClr val="1BA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Effect">
            <a:extLst>
              <a:ext uri="{FF2B5EF4-FFF2-40B4-BE49-F238E27FC236}">
                <a16:creationId xmlns:a16="http://schemas.microsoft.com/office/drawing/2014/main" id="{AD243276-0C41-408E-88C9-7BB408415076}"/>
              </a:ext>
            </a:extLst>
          </p:cNvPr>
          <p:cNvSpPr/>
          <p:nvPr/>
        </p:nvSpPr>
        <p:spPr>
          <a:xfrm rot="18428997">
            <a:off x="3524687" y="6068379"/>
            <a:ext cx="557602" cy="557602"/>
          </a:xfrm>
          <a:prstGeom prst="rect">
            <a:avLst/>
          </a:prstGeom>
          <a:solidFill>
            <a:srgbClr val="85E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Effect">
            <a:extLst>
              <a:ext uri="{FF2B5EF4-FFF2-40B4-BE49-F238E27FC236}">
                <a16:creationId xmlns:a16="http://schemas.microsoft.com/office/drawing/2014/main" id="{3FC84797-3808-4BA4-8247-319ECF86AA2A}"/>
              </a:ext>
            </a:extLst>
          </p:cNvPr>
          <p:cNvSpPr/>
          <p:nvPr/>
        </p:nvSpPr>
        <p:spPr>
          <a:xfrm rot="18754829">
            <a:off x="-278802" y="151004"/>
            <a:ext cx="557602" cy="557602"/>
          </a:xfrm>
          <a:prstGeom prst="rect">
            <a:avLst/>
          </a:prstGeom>
          <a:solidFill>
            <a:srgbClr val="85E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6616F3C-52B6-4AD5-8070-E55CD0B3D850}"/>
              </a:ext>
            </a:extLst>
          </p:cNvPr>
          <p:cNvGrpSpPr/>
          <p:nvPr/>
        </p:nvGrpSpPr>
        <p:grpSpPr>
          <a:xfrm rot="2645144">
            <a:off x="876179" y="5226709"/>
            <a:ext cx="807130" cy="803294"/>
            <a:chOff x="9458326" y="5862638"/>
            <a:chExt cx="2003425" cy="1993900"/>
          </a:xfrm>
        </p:grpSpPr>
        <p:sp>
          <p:nvSpPr>
            <p:cNvPr id="75" name="Freeform 33">
              <a:extLst>
                <a:ext uri="{FF2B5EF4-FFF2-40B4-BE49-F238E27FC236}">
                  <a16:creationId xmlns:a16="http://schemas.microsoft.com/office/drawing/2014/main" id="{F419D982-A45A-4822-9164-D94A3C3AD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4476" y="6808788"/>
              <a:ext cx="111125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4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34">
              <a:extLst>
                <a:ext uri="{FF2B5EF4-FFF2-40B4-BE49-F238E27FC236}">
                  <a16:creationId xmlns:a16="http://schemas.microsoft.com/office/drawing/2014/main" id="{16277C3F-B00E-405E-960F-9472B600C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4813" y="6967538"/>
              <a:ext cx="109538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5">
              <a:extLst>
                <a:ext uri="{FF2B5EF4-FFF2-40B4-BE49-F238E27FC236}">
                  <a16:creationId xmlns:a16="http://schemas.microsoft.com/office/drawing/2014/main" id="{0844A029-902A-4043-A0B5-851DB30DF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3563" y="7126288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36">
              <a:extLst>
                <a:ext uri="{FF2B5EF4-FFF2-40B4-BE49-F238E27FC236}">
                  <a16:creationId xmlns:a16="http://schemas.microsoft.com/office/drawing/2014/main" id="{E3FD742B-EBE6-49E9-8A11-8340D8AF8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2313" y="7285038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37">
              <a:extLst>
                <a:ext uri="{FF2B5EF4-FFF2-40B4-BE49-F238E27FC236}">
                  <a16:creationId xmlns:a16="http://schemas.microsoft.com/office/drawing/2014/main" id="{3581B357-E308-4662-982D-8320EF30A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5726" y="6650038"/>
              <a:ext cx="109538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4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7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7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8">
              <a:extLst>
                <a:ext uri="{FF2B5EF4-FFF2-40B4-BE49-F238E27FC236}">
                  <a16:creationId xmlns:a16="http://schemas.microsoft.com/office/drawing/2014/main" id="{FD9BA718-378D-465E-9349-2A88FAE44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3801" y="6491288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39">
              <a:extLst>
                <a:ext uri="{FF2B5EF4-FFF2-40B4-BE49-F238E27FC236}">
                  <a16:creationId xmlns:a16="http://schemas.microsoft.com/office/drawing/2014/main" id="{9FB742DE-542E-4790-9E7D-2AF206F18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3463" y="6332538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0">
              <a:extLst>
                <a:ext uri="{FF2B5EF4-FFF2-40B4-BE49-F238E27FC236}">
                  <a16:creationId xmlns:a16="http://schemas.microsoft.com/office/drawing/2014/main" id="{04CFD9AF-C8A2-40C8-B213-069EA7F04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0051" y="6653213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1" y="27"/>
                    <a:pt x="15" y="27"/>
                  </a:cubicBezTo>
                  <a:cubicBezTo>
                    <a:pt x="18" y="27"/>
                    <a:pt x="22" y="25"/>
                    <a:pt x="24" y="23"/>
                  </a:cubicBezTo>
                  <a:cubicBezTo>
                    <a:pt x="30" y="17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1">
              <a:extLst>
                <a:ext uri="{FF2B5EF4-FFF2-40B4-BE49-F238E27FC236}">
                  <a16:creationId xmlns:a16="http://schemas.microsoft.com/office/drawing/2014/main" id="{827285F8-7D90-479C-A363-BA9B07716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8801" y="6811963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2">
              <a:extLst>
                <a:ext uri="{FF2B5EF4-FFF2-40B4-BE49-F238E27FC236}">
                  <a16:creationId xmlns:a16="http://schemas.microsoft.com/office/drawing/2014/main" id="{AD077397-B1F8-4042-891E-FA7BBF37F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9138" y="6970713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3">
              <a:extLst>
                <a:ext uri="{FF2B5EF4-FFF2-40B4-BE49-F238E27FC236}">
                  <a16:creationId xmlns:a16="http://schemas.microsoft.com/office/drawing/2014/main" id="{607285CF-66D1-4519-A515-90CE66420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7888" y="7129463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4">
              <a:extLst>
                <a:ext uri="{FF2B5EF4-FFF2-40B4-BE49-F238E27FC236}">
                  <a16:creationId xmlns:a16="http://schemas.microsoft.com/office/drawing/2014/main" id="{32A5E9FA-FDA9-4C1D-855E-8EE7BBBAC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1301" y="6494463"/>
              <a:ext cx="109538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1" y="27"/>
                    <a:pt x="15" y="27"/>
                  </a:cubicBezTo>
                  <a:cubicBezTo>
                    <a:pt x="18" y="27"/>
                    <a:pt x="21" y="25"/>
                    <a:pt x="24" y="23"/>
                  </a:cubicBezTo>
                  <a:cubicBezTo>
                    <a:pt x="29" y="17"/>
                    <a:pt x="29" y="9"/>
                    <a:pt x="24" y="4"/>
                  </a:cubicBezTo>
                  <a:cubicBezTo>
                    <a:pt x="21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5">
              <a:extLst>
                <a:ext uri="{FF2B5EF4-FFF2-40B4-BE49-F238E27FC236}">
                  <a16:creationId xmlns:a16="http://schemas.microsoft.com/office/drawing/2014/main" id="{D9506780-8712-4868-8DFF-172D9A493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2551" y="6332538"/>
              <a:ext cx="109538" cy="104775"/>
            </a:xfrm>
            <a:custGeom>
              <a:avLst/>
              <a:gdLst>
                <a:gd name="T0" fmla="*/ 14 w 29"/>
                <a:gd name="T1" fmla="*/ 0 h 28"/>
                <a:gd name="T2" fmla="*/ 5 w 29"/>
                <a:gd name="T3" fmla="*/ 4 h 28"/>
                <a:gd name="T4" fmla="*/ 5 w 29"/>
                <a:gd name="T5" fmla="*/ 24 h 28"/>
                <a:gd name="T6" fmla="*/ 14 w 29"/>
                <a:gd name="T7" fmla="*/ 28 h 28"/>
                <a:gd name="T8" fmla="*/ 24 w 29"/>
                <a:gd name="T9" fmla="*/ 24 h 28"/>
                <a:gd name="T10" fmla="*/ 24 w 29"/>
                <a:gd name="T11" fmla="*/ 4 h 28"/>
                <a:gd name="T12" fmla="*/ 14 w 29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8">
                  <a:moveTo>
                    <a:pt x="14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8" y="26"/>
                    <a:pt x="11" y="28"/>
                    <a:pt x="14" y="28"/>
                  </a:cubicBezTo>
                  <a:cubicBezTo>
                    <a:pt x="18" y="28"/>
                    <a:pt x="21" y="26"/>
                    <a:pt x="24" y="24"/>
                  </a:cubicBezTo>
                  <a:cubicBezTo>
                    <a:pt x="29" y="18"/>
                    <a:pt x="29" y="10"/>
                    <a:pt x="24" y="4"/>
                  </a:cubicBezTo>
                  <a:cubicBezTo>
                    <a:pt x="21" y="2"/>
                    <a:pt x="18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6">
              <a:extLst>
                <a:ext uri="{FF2B5EF4-FFF2-40B4-BE49-F238E27FC236}">
                  <a16:creationId xmlns:a16="http://schemas.microsoft.com/office/drawing/2014/main" id="{AF1D7019-51B6-4FBB-A0DC-A92A7EB9C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3801" y="6173788"/>
              <a:ext cx="109538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4 h 27"/>
                <a:gd name="T6" fmla="*/ 14 w 29"/>
                <a:gd name="T7" fmla="*/ 27 h 27"/>
                <a:gd name="T8" fmla="*/ 24 w 29"/>
                <a:gd name="T9" fmla="*/ 24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7" y="2"/>
                    <a:pt x="5" y="4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7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4"/>
                  </a:cubicBezTo>
                  <a:cubicBezTo>
                    <a:pt x="29" y="18"/>
                    <a:pt x="29" y="10"/>
                    <a:pt x="24" y="4"/>
                  </a:cubicBezTo>
                  <a:cubicBezTo>
                    <a:pt x="21" y="2"/>
                    <a:pt x="18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7">
              <a:extLst>
                <a:ext uri="{FF2B5EF4-FFF2-40B4-BE49-F238E27FC236}">
                  <a16:creationId xmlns:a16="http://schemas.microsoft.com/office/drawing/2014/main" id="{926B9D65-5482-4363-8344-467FA17F8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5626" y="6494463"/>
              <a:ext cx="114300" cy="106363"/>
            </a:xfrm>
            <a:custGeom>
              <a:avLst/>
              <a:gdLst>
                <a:gd name="T0" fmla="*/ 15 w 30"/>
                <a:gd name="T1" fmla="*/ 0 h 28"/>
                <a:gd name="T2" fmla="*/ 5 w 30"/>
                <a:gd name="T3" fmla="*/ 4 h 28"/>
                <a:gd name="T4" fmla="*/ 5 w 30"/>
                <a:gd name="T5" fmla="*/ 24 h 28"/>
                <a:gd name="T6" fmla="*/ 15 w 30"/>
                <a:gd name="T7" fmla="*/ 28 h 28"/>
                <a:gd name="T8" fmla="*/ 24 w 30"/>
                <a:gd name="T9" fmla="*/ 24 h 28"/>
                <a:gd name="T10" fmla="*/ 24 w 30"/>
                <a:gd name="T11" fmla="*/ 4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8" y="26"/>
                    <a:pt x="11" y="28"/>
                    <a:pt x="15" y="28"/>
                  </a:cubicBezTo>
                  <a:cubicBezTo>
                    <a:pt x="18" y="28"/>
                    <a:pt x="22" y="26"/>
                    <a:pt x="24" y="24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8">
              <a:extLst>
                <a:ext uri="{FF2B5EF4-FFF2-40B4-BE49-F238E27FC236}">
                  <a16:creationId xmlns:a16="http://schemas.microsoft.com/office/drawing/2014/main" id="{A4B0C34B-9A4C-4364-970A-7CC30E188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6" y="665797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1" y="27"/>
                    <a:pt x="15" y="27"/>
                  </a:cubicBezTo>
                  <a:cubicBezTo>
                    <a:pt x="18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9">
              <a:extLst>
                <a:ext uri="{FF2B5EF4-FFF2-40B4-BE49-F238E27FC236}">
                  <a16:creationId xmlns:a16="http://schemas.microsoft.com/office/drawing/2014/main" id="{854C784C-BE66-4146-8133-1C62916CC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26" y="681672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5" y="4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50">
              <a:extLst>
                <a:ext uri="{FF2B5EF4-FFF2-40B4-BE49-F238E27FC236}">
                  <a16:creationId xmlns:a16="http://schemas.microsoft.com/office/drawing/2014/main" id="{7E4C7DDE-E618-4CF1-93BD-F28E13CF5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1876" y="697547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51">
              <a:extLst>
                <a:ext uri="{FF2B5EF4-FFF2-40B4-BE49-F238E27FC236}">
                  <a16:creationId xmlns:a16="http://schemas.microsoft.com/office/drawing/2014/main" id="{445DCA0E-7129-4A8D-91CA-D351A6426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6876" y="6335713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52">
              <a:extLst>
                <a:ext uri="{FF2B5EF4-FFF2-40B4-BE49-F238E27FC236}">
                  <a16:creationId xmlns:a16="http://schemas.microsoft.com/office/drawing/2014/main" id="{BF21C2AF-69E5-4D5F-BD9D-0CFAA5636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8126" y="6176963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53">
              <a:extLst>
                <a:ext uri="{FF2B5EF4-FFF2-40B4-BE49-F238E27FC236}">
                  <a16:creationId xmlns:a16="http://schemas.microsoft.com/office/drawing/2014/main" id="{F1DD2087-561A-4764-8A11-1346891D9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7788" y="6018213"/>
              <a:ext cx="111125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54">
              <a:extLst>
                <a:ext uri="{FF2B5EF4-FFF2-40B4-BE49-F238E27FC236}">
                  <a16:creationId xmlns:a16="http://schemas.microsoft.com/office/drawing/2014/main" id="{8D9916FD-55C7-4559-99A9-F00129921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1201" y="6338888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55">
              <a:extLst>
                <a:ext uri="{FF2B5EF4-FFF2-40B4-BE49-F238E27FC236}">
                  <a16:creationId xmlns:a16="http://schemas.microsoft.com/office/drawing/2014/main" id="{B27783A1-1609-4DC3-A002-861C35FC1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9951" y="6499226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10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56">
              <a:extLst>
                <a:ext uri="{FF2B5EF4-FFF2-40B4-BE49-F238E27FC236}">
                  <a16:creationId xmlns:a16="http://schemas.microsoft.com/office/drawing/2014/main" id="{5131195E-0D39-4C32-9C24-468E0D5B1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8701" y="6657976"/>
              <a:ext cx="114300" cy="104775"/>
            </a:xfrm>
            <a:custGeom>
              <a:avLst/>
              <a:gdLst>
                <a:gd name="T0" fmla="*/ 15 w 30"/>
                <a:gd name="T1" fmla="*/ 0 h 28"/>
                <a:gd name="T2" fmla="*/ 6 w 30"/>
                <a:gd name="T3" fmla="*/ 4 h 28"/>
                <a:gd name="T4" fmla="*/ 6 w 30"/>
                <a:gd name="T5" fmla="*/ 24 h 28"/>
                <a:gd name="T6" fmla="*/ 15 w 30"/>
                <a:gd name="T7" fmla="*/ 28 h 28"/>
                <a:gd name="T8" fmla="*/ 25 w 30"/>
                <a:gd name="T9" fmla="*/ 24 h 28"/>
                <a:gd name="T10" fmla="*/ 25 w 30"/>
                <a:gd name="T11" fmla="*/ 4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10"/>
                    <a:pt x="0" y="18"/>
                    <a:pt x="6" y="24"/>
                  </a:cubicBezTo>
                  <a:cubicBezTo>
                    <a:pt x="8" y="26"/>
                    <a:pt x="12" y="28"/>
                    <a:pt x="15" y="28"/>
                  </a:cubicBezTo>
                  <a:cubicBezTo>
                    <a:pt x="19" y="28"/>
                    <a:pt x="22" y="26"/>
                    <a:pt x="25" y="24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57">
              <a:extLst>
                <a:ext uri="{FF2B5EF4-FFF2-40B4-BE49-F238E27FC236}">
                  <a16:creationId xmlns:a16="http://schemas.microsoft.com/office/drawing/2014/main" id="{4321D118-3ACC-46EE-B367-834145A60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7451" y="6819901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58">
              <a:extLst>
                <a:ext uri="{FF2B5EF4-FFF2-40B4-BE49-F238E27FC236}">
                  <a16:creationId xmlns:a16="http://schemas.microsoft.com/office/drawing/2014/main" id="{1B749963-3E90-48E0-B52D-30A3FA14C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2451" y="6180138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9">
              <a:extLst>
                <a:ext uri="{FF2B5EF4-FFF2-40B4-BE49-F238E27FC236}">
                  <a16:creationId xmlns:a16="http://schemas.microsoft.com/office/drawing/2014/main" id="{E8B1EB50-3E24-41E7-8D41-9384D1AC3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2113" y="6021388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60">
              <a:extLst>
                <a:ext uri="{FF2B5EF4-FFF2-40B4-BE49-F238E27FC236}">
                  <a16:creationId xmlns:a16="http://schemas.microsoft.com/office/drawing/2014/main" id="{40FB3791-8EE5-457D-94C7-96312CF5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3363" y="5862638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61">
              <a:extLst>
                <a:ext uri="{FF2B5EF4-FFF2-40B4-BE49-F238E27FC236}">
                  <a16:creationId xmlns:a16="http://schemas.microsoft.com/office/drawing/2014/main" id="{FC61DB71-DBEE-489D-9DF3-36186F171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5726" y="6964363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62">
              <a:extLst>
                <a:ext uri="{FF2B5EF4-FFF2-40B4-BE49-F238E27FC236}">
                  <a16:creationId xmlns:a16="http://schemas.microsoft.com/office/drawing/2014/main" id="{F7EFD198-4DC4-47A5-A708-9173E609B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9238" y="7123113"/>
              <a:ext cx="109538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4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7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7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63">
              <a:extLst>
                <a:ext uri="{FF2B5EF4-FFF2-40B4-BE49-F238E27FC236}">
                  <a16:creationId xmlns:a16="http://schemas.microsoft.com/office/drawing/2014/main" id="{1D45C263-B6A4-4CC2-90F1-8B1650122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7988" y="7281863"/>
              <a:ext cx="109538" cy="101600"/>
            </a:xfrm>
            <a:custGeom>
              <a:avLst/>
              <a:gdLst>
                <a:gd name="T0" fmla="*/ 14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4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4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4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1" y="2"/>
                    <a:pt x="18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64">
              <a:extLst>
                <a:ext uri="{FF2B5EF4-FFF2-40B4-BE49-F238E27FC236}">
                  <a16:creationId xmlns:a16="http://schemas.microsoft.com/office/drawing/2014/main" id="{FA21B8D3-C3BE-43FF-8DA3-D9CCD4ED1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26738" y="7440613"/>
              <a:ext cx="109538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1" y="26"/>
                    <a:pt x="24" y="23"/>
                  </a:cubicBezTo>
                  <a:cubicBezTo>
                    <a:pt x="29" y="18"/>
                    <a:pt x="29" y="10"/>
                    <a:pt x="24" y="4"/>
                  </a:cubicBezTo>
                  <a:cubicBezTo>
                    <a:pt x="21" y="2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65">
              <a:extLst>
                <a:ext uri="{FF2B5EF4-FFF2-40B4-BE49-F238E27FC236}">
                  <a16:creationId xmlns:a16="http://schemas.microsoft.com/office/drawing/2014/main" id="{FF261DAC-D336-404A-B443-614F9019A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6976" y="6805613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66">
              <a:extLst>
                <a:ext uri="{FF2B5EF4-FFF2-40B4-BE49-F238E27FC236}">
                  <a16:creationId xmlns:a16="http://schemas.microsoft.com/office/drawing/2014/main" id="{4F51E4B7-9EDB-4370-B326-F324D31FB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8226" y="6645276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67">
              <a:extLst>
                <a:ext uri="{FF2B5EF4-FFF2-40B4-BE49-F238E27FC236}">
                  <a16:creationId xmlns:a16="http://schemas.microsoft.com/office/drawing/2014/main" id="{31729C35-BAAF-4C21-B93D-EC595BC69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9476" y="6486526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8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68">
              <a:extLst>
                <a:ext uri="{FF2B5EF4-FFF2-40B4-BE49-F238E27FC236}">
                  <a16:creationId xmlns:a16="http://schemas.microsoft.com/office/drawing/2014/main" id="{D723B931-1B79-4476-9A09-1AF15981D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0151" y="7118351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69">
              <a:extLst>
                <a:ext uri="{FF2B5EF4-FFF2-40B4-BE49-F238E27FC236}">
                  <a16:creationId xmlns:a16="http://schemas.microsoft.com/office/drawing/2014/main" id="{188889E0-C40D-4C8E-ABE3-398510015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7277101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10"/>
                    <a:pt x="0" y="18"/>
                    <a:pt x="6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9" y="27"/>
                    <a:pt x="22" y="26"/>
                    <a:pt x="25" y="23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70">
              <a:extLst>
                <a:ext uri="{FF2B5EF4-FFF2-40B4-BE49-F238E27FC236}">
                  <a16:creationId xmlns:a16="http://schemas.microsoft.com/office/drawing/2014/main" id="{A8B9F7C6-960E-474A-8E0B-D94A94457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9238" y="7435851"/>
              <a:ext cx="112713" cy="106363"/>
            </a:xfrm>
            <a:custGeom>
              <a:avLst/>
              <a:gdLst>
                <a:gd name="T0" fmla="*/ 15 w 30"/>
                <a:gd name="T1" fmla="*/ 0 h 28"/>
                <a:gd name="T2" fmla="*/ 6 w 30"/>
                <a:gd name="T3" fmla="*/ 4 h 28"/>
                <a:gd name="T4" fmla="*/ 6 w 30"/>
                <a:gd name="T5" fmla="*/ 24 h 28"/>
                <a:gd name="T6" fmla="*/ 15 w 30"/>
                <a:gd name="T7" fmla="*/ 28 h 28"/>
                <a:gd name="T8" fmla="*/ 25 w 30"/>
                <a:gd name="T9" fmla="*/ 24 h 28"/>
                <a:gd name="T10" fmla="*/ 25 w 30"/>
                <a:gd name="T11" fmla="*/ 4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2" y="0"/>
                    <a:pt x="8" y="2"/>
                    <a:pt x="6" y="4"/>
                  </a:cubicBezTo>
                  <a:cubicBezTo>
                    <a:pt x="0" y="10"/>
                    <a:pt x="0" y="18"/>
                    <a:pt x="6" y="24"/>
                  </a:cubicBezTo>
                  <a:cubicBezTo>
                    <a:pt x="8" y="26"/>
                    <a:pt x="12" y="28"/>
                    <a:pt x="15" y="28"/>
                  </a:cubicBezTo>
                  <a:cubicBezTo>
                    <a:pt x="19" y="28"/>
                    <a:pt x="22" y="26"/>
                    <a:pt x="25" y="24"/>
                  </a:cubicBezTo>
                  <a:cubicBezTo>
                    <a:pt x="30" y="18"/>
                    <a:pt x="30" y="10"/>
                    <a:pt x="25" y="4"/>
                  </a:cubicBezTo>
                  <a:cubicBezTo>
                    <a:pt x="22" y="2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71">
              <a:extLst>
                <a:ext uri="{FF2B5EF4-FFF2-40B4-BE49-F238E27FC236}">
                  <a16:creationId xmlns:a16="http://schemas.microsoft.com/office/drawing/2014/main" id="{03E408B0-D04F-4BE8-B506-ED64B699F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7988" y="7599363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3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3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3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3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72">
              <a:extLst>
                <a:ext uri="{FF2B5EF4-FFF2-40B4-BE49-F238E27FC236}">
                  <a16:creationId xmlns:a16="http://schemas.microsoft.com/office/drawing/2014/main" id="{ED724CCA-486A-4A9A-9221-7AA7C5F1A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1401" y="6959601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2" y="27"/>
                    <a:pt x="15" y="27"/>
                  </a:cubicBezTo>
                  <a:cubicBezTo>
                    <a:pt x="18" y="27"/>
                    <a:pt x="22" y="26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73">
              <a:extLst>
                <a:ext uri="{FF2B5EF4-FFF2-40B4-BE49-F238E27FC236}">
                  <a16:creationId xmlns:a16="http://schemas.microsoft.com/office/drawing/2014/main" id="{3726E595-446A-4003-9A4E-F733DB938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2651" y="6800851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74">
              <a:extLst>
                <a:ext uri="{FF2B5EF4-FFF2-40B4-BE49-F238E27FC236}">
                  <a16:creationId xmlns:a16="http://schemas.microsoft.com/office/drawing/2014/main" id="{9B681440-F762-4BF2-8D26-2E33233C7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3901" y="6642101"/>
              <a:ext cx="112713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75">
              <a:extLst>
                <a:ext uri="{FF2B5EF4-FFF2-40B4-BE49-F238E27FC236}">
                  <a16:creationId xmlns:a16="http://schemas.microsoft.com/office/drawing/2014/main" id="{8979163C-A14A-40E4-BB87-C2CBE2245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6163" y="7273926"/>
              <a:ext cx="112713" cy="106363"/>
            </a:xfrm>
            <a:custGeom>
              <a:avLst/>
              <a:gdLst>
                <a:gd name="T0" fmla="*/ 15 w 30"/>
                <a:gd name="T1" fmla="*/ 0 h 28"/>
                <a:gd name="T2" fmla="*/ 5 w 30"/>
                <a:gd name="T3" fmla="*/ 4 h 28"/>
                <a:gd name="T4" fmla="*/ 5 w 30"/>
                <a:gd name="T5" fmla="*/ 24 h 28"/>
                <a:gd name="T6" fmla="*/ 15 w 30"/>
                <a:gd name="T7" fmla="*/ 28 h 28"/>
                <a:gd name="T8" fmla="*/ 24 w 30"/>
                <a:gd name="T9" fmla="*/ 24 h 28"/>
                <a:gd name="T10" fmla="*/ 24 w 30"/>
                <a:gd name="T11" fmla="*/ 4 h 28"/>
                <a:gd name="T12" fmla="*/ 15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8" y="26"/>
                    <a:pt x="11" y="28"/>
                    <a:pt x="15" y="28"/>
                  </a:cubicBezTo>
                  <a:cubicBezTo>
                    <a:pt x="18" y="28"/>
                    <a:pt x="22" y="26"/>
                    <a:pt x="24" y="24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76">
              <a:extLst>
                <a:ext uri="{FF2B5EF4-FFF2-40B4-BE49-F238E27FC236}">
                  <a16:creationId xmlns:a16="http://schemas.microsoft.com/office/drawing/2014/main" id="{95AEA41A-316A-44D4-A8BF-1EB77F862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4913" y="7435851"/>
              <a:ext cx="112713" cy="103188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3 h 27"/>
                <a:gd name="T4" fmla="*/ 5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3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5" y="3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8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3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77">
              <a:extLst>
                <a:ext uri="{FF2B5EF4-FFF2-40B4-BE49-F238E27FC236}">
                  <a16:creationId xmlns:a16="http://schemas.microsoft.com/office/drawing/2014/main" id="{B17EFFFB-44F9-48E2-B2DB-985CBBF06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3663" y="7594601"/>
              <a:ext cx="114300" cy="103188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7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7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78">
              <a:extLst>
                <a:ext uri="{FF2B5EF4-FFF2-40B4-BE49-F238E27FC236}">
                  <a16:creationId xmlns:a16="http://schemas.microsoft.com/office/drawing/2014/main" id="{827A9987-4A36-4096-A91F-D4C08D03C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2413" y="7754938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6 w 30"/>
                <a:gd name="T3" fmla="*/ 4 h 27"/>
                <a:gd name="T4" fmla="*/ 6 w 30"/>
                <a:gd name="T5" fmla="*/ 23 h 27"/>
                <a:gd name="T6" fmla="*/ 15 w 30"/>
                <a:gd name="T7" fmla="*/ 27 h 27"/>
                <a:gd name="T8" fmla="*/ 25 w 30"/>
                <a:gd name="T9" fmla="*/ 23 h 27"/>
                <a:gd name="T10" fmla="*/ 25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2" y="0"/>
                    <a:pt x="8" y="1"/>
                    <a:pt x="6" y="4"/>
                  </a:cubicBezTo>
                  <a:cubicBezTo>
                    <a:pt x="0" y="9"/>
                    <a:pt x="0" y="18"/>
                    <a:pt x="6" y="23"/>
                  </a:cubicBezTo>
                  <a:cubicBezTo>
                    <a:pt x="8" y="25"/>
                    <a:pt x="12" y="27"/>
                    <a:pt x="15" y="27"/>
                  </a:cubicBezTo>
                  <a:cubicBezTo>
                    <a:pt x="19" y="27"/>
                    <a:pt x="22" y="25"/>
                    <a:pt x="25" y="23"/>
                  </a:cubicBezTo>
                  <a:cubicBezTo>
                    <a:pt x="30" y="18"/>
                    <a:pt x="30" y="9"/>
                    <a:pt x="25" y="4"/>
                  </a:cubicBezTo>
                  <a:cubicBezTo>
                    <a:pt x="22" y="1"/>
                    <a:pt x="19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9">
              <a:extLst>
                <a:ext uri="{FF2B5EF4-FFF2-40B4-BE49-F238E27FC236}">
                  <a16:creationId xmlns:a16="http://schemas.microsoft.com/office/drawing/2014/main" id="{F39D793B-4D6F-416E-AB58-FD4029A7D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5826" y="711517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80">
              <a:extLst>
                <a:ext uri="{FF2B5EF4-FFF2-40B4-BE49-F238E27FC236}">
                  <a16:creationId xmlns:a16="http://schemas.microsoft.com/office/drawing/2014/main" id="{D22CF4D1-C31C-4C4A-BA9B-6691E45FE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7076" y="6956426"/>
              <a:ext cx="114300" cy="101600"/>
            </a:xfrm>
            <a:custGeom>
              <a:avLst/>
              <a:gdLst>
                <a:gd name="T0" fmla="*/ 15 w 30"/>
                <a:gd name="T1" fmla="*/ 0 h 27"/>
                <a:gd name="T2" fmla="*/ 5 w 30"/>
                <a:gd name="T3" fmla="*/ 4 h 27"/>
                <a:gd name="T4" fmla="*/ 5 w 30"/>
                <a:gd name="T5" fmla="*/ 23 h 27"/>
                <a:gd name="T6" fmla="*/ 15 w 30"/>
                <a:gd name="T7" fmla="*/ 27 h 27"/>
                <a:gd name="T8" fmla="*/ 24 w 30"/>
                <a:gd name="T9" fmla="*/ 23 h 27"/>
                <a:gd name="T10" fmla="*/ 24 w 30"/>
                <a:gd name="T11" fmla="*/ 4 h 27"/>
                <a:gd name="T12" fmla="*/ 15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15" y="0"/>
                  </a:moveTo>
                  <a:cubicBezTo>
                    <a:pt x="11" y="0"/>
                    <a:pt x="8" y="2"/>
                    <a:pt x="5" y="4"/>
                  </a:cubicBezTo>
                  <a:cubicBezTo>
                    <a:pt x="0" y="10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30" y="18"/>
                    <a:pt x="30" y="10"/>
                    <a:pt x="24" y="4"/>
                  </a:cubicBezTo>
                  <a:cubicBezTo>
                    <a:pt x="22" y="2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81">
              <a:extLst>
                <a:ext uri="{FF2B5EF4-FFF2-40B4-BE49-F238E27FC236}">
                  <a16:creationId xmlns:a16="http://schemas.microsoft.com/office/drawing/2014/main" id="{BBD8E7D9-E875-4474-920B-96CAC018D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326" y="6797676"/>
              <a:ext cx="109538" cy="101600"/>
            </a:xfrm>
            <a:custGeom>
              <a:avLst/>
              <a:gdLst>
                <a:gd name="T0" fmla="*/ 15 w 29"/>
                <a:gd name="T1" fmla="*/ 0 h 27"/>
                <a:gd name="T2" fmla="*/ 5 w 29"/>
                <a:gd name="T3" fmla="*/ 4 h 27"/>
                <a:gd name="T4" fmla="*/ 5 w 29"/>
                <a:gd name="T5" fmla="*/ 23 h 27"/>
                <a:gd name="T6" fmla="*/ 15 w 29"/>
                <a:gd name="T7" fmla="*/ 27 h 27"/>
                <a:gd name="T8" fmla="*/ 24 w 29"/>
                <a:gd name="T9" fmla="*/ 23 h 27"/>
                <a:gd name="T10" fmla="*/ 24 w 29"/>
                <a:gd name="T11" fmla="*/ 4 h 27"/>
                <a:gd name="T12" fmla="*/ 15 w 29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cubicBezTo>
                    <a:pt x="11" y="0"/>
                    <a:pt x="8" y="1"/>
                    <a:pt x="5" y="4"/>
                  </a:cubicBezTo>
                  <a:cubicBezTo>
                    <a:pt x="0" y="9"/>
                    <a:pt x="0" y="18"/>
                    <a:pt x="5" y="23"/>
                  </a:cubicBezTo>
                  <a:cubicBezTo>
                    <a:pt x="8" y="26"/>
                    <a:pt x="11" y="27"/>
                    <a:pt x="15" y="27"/>
                  </a:cubicBezTo>
                  <a:cubicBezTo>
                    <a:pt x="18" y="27"/>
                    <a:pt x="22" y="26"/>
                    <a:pt x="24" y="23"/>
                  </a:cubicBezTo>
                  <a:cubicBezTo>
                    <a:pt x="29" y="18"/>
                    <a:pt x="29" y="9"/>
                    <a:pt x="24" y="4"/>
                  </a:cubicBezTo>
                  <a:cubicBezTo>
                    <a:pt x="22" y="1"/>
                    <a:pt x="18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5" name="Effect">
            <a:extLst>
              <a:ext uri="{FF2B5EF4-FFF2-40B4-BE49-F238E27FC236}">
                <a16:creationId xmlns:a16="http://schemas.microsoft.com/office/drawing/2014/main" id="{DB3A0664-AFC9-44A3-A93B-68E241FD1B38}"/>
              </a:ext>
            </a:extLst>
          </p:cNvPr>
          <p:cNvSpPr/>
          <p:nvPr/>
        </p:nvSpPr>
        <p:spPr>
          <a:xfrm rot="2537835">
            <a:off x="3802758" y="742276"/>
            <a:ext cx="2199164" cy="2199162"/>
          </a:xfrm>
          <a:prstGeom prst="rect">
            <a:avLst/>
          </a:prstGeom>
          <a:noFill/>
          <a:ln>
            <a:solidFill>
              <a:srgbClr val="1BA59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C56F1FCC-F3F4-4664-8842-E8C3AC8252C2}"/>
              </a:ext>
            </a:extLst>
          </p:cNvPr>
          <p:cNvSpPr/>
          <p:nvPr/>
        </p:nvSpPr>
        <p:spPr>
          <a:xfrm>
            <a:off x="0" y="0"/>
            <a:ext cx="11747500" cy="6858000"/>
          </a:xfrm>
          <a:prstGeom prst="rect">
            <a:avLst/>
          </a:prstGeom>
          <a:solidFill>
            <a:srgbClr val="85EBD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Effect">
            <a:extLst>
              <a:ext uri="{FF2B5EF4-FFF2-40B4-BE49-F238E27FC236}">
                <a16:creationId xmlns:a16="http://schemas.microsoft.com/office/drawing/2014/main" id="{A33713CE-E680-4ED8-A71A-5534306E7096}"/>
              </a:ext>
            </a:extLst>
          </p:cNvPr>
          <p:cNvSpPr/>
          <p:nvPr/>
        </p:nvSpPr>
        <p:spPr>
          <a:xfrm rot="18927339">
            <a:off x="7838418" y="-533467"/>
            <a:ext cx="7933419" cy="8102083"/>
          </a:xfrm>
          <a:prstGeom prst="rect">
            <a:avLst/>
          </a:prstGeom>
          <a:solidFill>
            <a:srgbClr val="469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07574C26-E207-4ADA-A33F-3014EABA8752}"/>
              </a:ext>
            </a:extLst>
          </p:cNvPr>
          <p:cNvSpPr txBox="1"/>
          <p:nvPr/>
        </p:nvSpPr>
        <p:spPr>
          <a:xfrm>
            <a:off x="-304055" y="595581"/>
            <a:ext cx="4107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1BA595"/>
                </a:solidFill>
                <a:latin typeface="Arial Black" panose="020B0A04020102020204" pitchFamily="34" charset="0"/>
              </a:rPr>
              <a:t>NEXT VIDEO</a:t>
            </a:r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B6CE56B2-DCD6-4B35-A3CE-5244A0159DC0}"/>
              </a:ext>
            </a:extLst>
          </p:cNvPr>
          <p:cNvGrpSpPr/>
          <p:nvPr/>
        </p:nvGrpSpPr>
        <p:grpSpPr>
          <a:xfrm>
            <a:off x="8299382" y="4540522"/>
            <a:ext cx="619198" cy="619198"/>
            <a:chOff x="5030089" y="3170238"/>
            <a:chExt cx="619198" cy="619198"/>
          </a:xfrm>
        </p:grpSpPr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E374BAEE-054D-4682-BB78-DDF73C6C957B}"/>
                </a:ext>
              </a:extLst>
            </p:cNvPr>
            <p:cNvSpPr/>
            <p:nvPr/>
          </p:nvSpPr>
          <p:spPr>
            <a:xfrm>
              <a:off x="5030089" y="3170238"/>
              <a:ext cx="619198" cy="6191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37" name="Group 4">
              <a:extLst>
                <a:ext uri="{FF2B5EF4-FFF2-40B4-BE49-F238E27FC236}">
                  <a16:creationId xmlns:a16="http://schemas.microsoft.com/office/drawing/2014/main" id="{CA997698-50FB-4FD1-91DC-E48C927E66E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74477" y="3322468"/>
              <a:ext cx="316540" cy="301963"/>
              <a:chOff x="2325" y="1604"/>
              <a:chExt cx="304" cy="290"/>
            </a:xfrm>
            <a:solidFill>
              <a:srgbClr val="C00000"/>
            </a:solidFill>
          </p:grpSpPr>
          <p:sp>
            <p:nvSpPr>
              <p:cNvPr id="138" name="Freeform 5">
                <a:extLst>
                  <a:ext uri="{FF2B5EF4-FFF2-40B4-BE49-F238E27FC236}">
                    <a16:creationId xmlns:a16="http://schemas.microsoft.com/office/drawing/2014/main" id="{46AB0F5F-C0E0-404A-984A-7850EA84F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" y="1730"/>
                <a:ext cx="88" cy="164"/>
              </a:xfrm>
              <a:custGeom>
                <a:avLst/>
                <a:gdLst>
                  <a:gd name="T0" fmla="*/ 450 w 1260"/>
                  <a:gd name="T1" fmla="*/ 0 h 2340"/>
                  <a:gd name="T2" fmla="*/ 0 w 1260"/>
                  <a:gd name="T3" fmla="*/ 450 h 2340"/>
                  <a:gd name="T4" fmla="*/ 0 w 1260"/>
                  <a:gd name="T5" fmla="*/ 1890 h 2340"/>
                  <a:gd name="T6" fmla="*/ 450 w 1260"/>
                  <a:gd name="T7" fmla="*/ 2340 h 2340"/>
                  <a:gd name="T8" fmla="*/ 990 w 1260"/>
                  <a:gd name="T9" fmla="*/ 2340 h 2340"/>
                  <a:gd name="T10" fmla="*/ 1260 w 1260"/>
                  <a:gd name="T11" fmla="*/ 2249 h 2340"/>
                  <a:gd name="T12" fmla="*/ 1260 w 1260"/>
                  <a:gd name="T13" fmla="*/ 0 h 2340"/>
                  <a:gd name="T14" fmla="*/ 450 w 1260"/>
                  <a:gd name="T15" fmla="*/ 0 h 2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0" h="2340">
                    <a:moveTo>
                      <a:pt x="450" y="0"/>
                    </a:moveTo>
                    <a:cubicBezTo>
                      <a:pt x="202" y="0"/>
                      <a:pt x="0" y="202"/>
                      <a:pt x="0" y="450"/>
                    </a:cubicBezTo>
                    <a:cubicBezTo>
                      <a:pt x="0" y="1890"/>
                      <a:pt x="0" y="1890"/>
                      <a:pt x="0" y="1890"/>
                    </a:cubicBezTo>
                    <a:cubicBezTo>
                      <a:pt x="0" y="2138"/>
                      <a:pt x="202" y="2340"/>
                      <a:pt x="450" y="2340"/>
                    </a:cubicBezTo>
                    <a:cubicBezTo>
                      <a:pt x="990" y="2340"/>
                      <a:pt x="990" y="2340"/>
                      <a:pt x="990" y="2340"/>
                    </a:cubicBezTo>
                    <a:cubicBezTo>
                      <a:pt x="1091" y="2340"/>
                      <a:pt x="1185" y="2306"/>
                      <a:pt x="1260" y="2249"/>
                    </a:cubicBezTo>
                    <a:cubicBezTo>
                      <a:pt x="1260" y="0"/>
                      <a:pt x="1260" y="0"/>
                      <a:pt x="1260" y="0"/>
                    </a:cubicBezTo>
                    <a:lnTo>
                      <a:pt x="4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39" name="Freeform 6">
                <a:extLst>
                  <a:ext uri="{FF2B5EF4-FFF2-40B4-BE49-F238E27FC236}">
                    <a16:creationId xmlns:a16="http://schemas.microsoft.com/office/drawing/2014/main" id="{69792B92-C11A-47FC-9A82-F5A8C5039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6" y="1604"/>
                <a:ext cx="203" cy="277"/>
              </a:xfrm>
              <a:custGeom>
                <a:avLst/>
                <a:gdLst>
                  <a:gd name="T0" fmla="*/ 2880 w 2890"/>
                  <a:gd name="T1" fmla="*/ 2475 h 3960"/>
                  <a:gd name="T2" fmla="*/ 2763 w 2890"/>
                  <a:gd name="T3" fmla="*/ 2192 h 3960"/>
                  <a:gd name="T4" fmla="*/ 2878 w 2890"/>
                  <a:gd name="T5" fmla="*/ 1848 h 3960"/>
                  <a:gd name="T6" fmla="*/ 2409 w 2890"/>
                  <a:gd name="T7" fmla="*/ 1440 h 3960"/>
                  <a:gd name="T8" fmla="*/ 1297 w 2890"/>
                  <a:gd name="T9" fmla="*/ 1440 h 3960"/>
                  <a:gd name="T10" fmla="*/ 1440 w 2890"/>
                  <a:gd name="T11" fmla="*/ 720 h 3960"/>
                  <a:gd name="T12" fmla="*/ 900 w 2890"/>
                  <a:gd name="T13" fmla="*/ 0 h 3960"/>
                  <a:gd name="T14" fmla="*/ 574 w 2890"/>
                  <a:gd name="T15" fmla="*/ 110 h 3960"/>
                  <a:gd name="T16" fmla="*/ 540 w 2890"/>
                  <a:gd name="T17" fmla="*/ 180 h 3960"/>
                  <a:gd name="T18" fmla="*/ 540 w 2890"/>
                  <a:gd name="T19" fmla="*/ 790 h 3960"/>
                  <a:gd name="T20" fmla="*/ 22 w 2890"/>
                  <a:gd name="T21" fmla="*/ 1913 h 3960"/>
                  <a:gd name="T22" fmla="*/ 0 w 2890"/>
                  <a:gd name="T23" fmla="*/ 1924 h 3960"/>
                  <a:gd name="T24" fmla="*/ 0 w 2890"/>
                  <a:gd name="T25" fmla="*/ 3854 h 3960"/>
                  <a:gd name="T26" fmla="*/ 450 w 2890"/>
                  <a:gd name="T27" fmla="*/ 3960 h 3960"/>
                  <a:gd name="T28" fmla="*/ 2102 w 2890"/>
                  <a:gd name="T29" fmla="*/ 3960 h 3960"/>
                  <a:gd name="T30" fmla="*/ 2510 w 2890"/>
                  <a:gd name="T31" fmla="*/ 3646 h 3960"/>
                  <a:gd name="T32" fmla="*/ 2478 w 2890"/>
                  <a:gd name="T33" fmla="*/ 3375 h 3960"/>
                  <a:gd name="T34" fmla="*/ 2700 w 2890"/>
                  <a:gd name="T35" fmla="*/ 3015 h 3960"/>
                  <a:gd name="T36" fmla="*/ 2658 w 2890"/>
                  <a:gd name="T37" fmla="*/ 2835 h 3960"/>
                  <a:gd name="T38" fmla="*/ 2880 w 2890"/>
                  <a:gd name="T39" fmla="*/ 2475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90" h="3960">
                    <a:moveTo>
                      <a:pt x="2880" y="2475"/>
                    </a:moveTo>
                    <a:cubicBezTo>
                      <a:pt x="2880" y="2367"/>
                      <a:pt x="2837" y="2266"/>
                      <a:pt x="2763" y="2192"/>
                    </a:cubicBezTo>
                    <a:cubicBezTo>
                      <a:pt x="2847" y="2100"/>
                      <a:pt x="2890" y="1976"/>
                      <a:pt x="2878" y="1848"/>
                    </a:cubicBezTo>
                    <a:cubicBezTo>
                      <a:pt x="2857" y="1619"/>
                      <a:pt x="2651" y="1440"/>
                      <a:pt x="2409" y="1440"/>
                    </a:cubicBezTo>
                    <a:cubicBezTo>
                      <a:pt x="1297" y="1440"/>
                      <a:pt x="1297" y="1440"/>
                      <a:pt x="1297" y="1440"/>
                    </a:cubicBezTo>
                    <a:cubicBezTo>
                      <a:pt x="1352" y="1273"/>
                      <a:pt x="1440" y="966"/>
                      <a:pt x="1440" y="720"/>
                    </a:cubicBezTo>
                    <a:cubicBezTo>
                      <a:pt x="1440" y="330"/>
                      <a:pt x="1108" y="0"/>
                      <a:pt x="900" y="0"/>
                    </a:cubicBezTo>
                    <a:cubicBezTo>
                      <a:pt x="713" y="0"/>
                      <a:pt x="579" y="105"/>
                      <a:pt x="574" y="110"/>
                    </a:cubicBezTo>
                    <a:cubicBezTo>
                      <a:pt x="552" y="127"/>
                      <a:pt x="540" y="153"/>
                      <a:pt x="540" y="180"/>
                    </a:cubicBezTo>
                    <a:cubicBezTo>
                      <a:pt x="540" y="790"/>
                      <a:pt x="540" y="790"/>
                      <a:pt x="540" y="790"/>
                    </a:cubicBezTo>
                    <a:cubicBezTo>
                      <a:pt x="22" y="1913"/>
                      <a:pt x="22" y="1913"/>
                      <a:pt x="22" y="1913"/>
                    </a:cubicBezTo>
                    <a:cubicBezTo>
                      <a:pt x="0" y="1924"/>
                      <a:pt x="0" y="1924"/>
                      <a:pt x="0" y="1924"/>
                    </a:cubicBezTo>
                    <a:cubicBezTo>
                      <a:pt x="0" y="3854"/>
                      <a:pt x="0" y="3854"/>
                      <a:pt x="0" y="3854"/>
                    </a:cubicBezTo>
                    <a:cubicBezTo>
                      <a:pt x="147" y="3923"/>
                      <a:pt x="332" y="3960"/>
                      <a:pt x="450" y="3960"/>
                    </a:cubicBezTo>
                    <a:cubicBezTo>
                      <a:pt x="2102" y="3960"/>
                      <a:pt x="2102" y="3960"/>
                      <a:pt x="2102" y="3960"/>
                    </a:cubicBezTo>
                    <a:cubicBezTo>
                      <a:pt x="2298" y="3960"/>
                      <a:pt x="2470" y="3828"/>
                      <a:pt x="2510" y="3646"/>
                    </a:cubicBezTo>
                    <a:cubicBezTo>
                      <a:pt x="2531" y="3552"/>
                      <a:pt x="2519" y="3457"/>
                      <a:pt x="2478" y="3375"/>
                    </a:cubicBezTo>
                    <a:cubicBezTo>
                      <a:pt x="2611" y="3308"/>
                      <a:pt x="2700" y="3171"/>
                      <a:pt x="2700" y="3015"/>
                    </a:cubicBezTo>
                    <a:cubicBezTo>
                      <a:pt x="2700" y="2951"/>
                      <a:pt x="2685" y="2890"/>
                      <a:pt x="2658" y="2835"/>
                    </a:cubicBezTo>
                    <a:cubicBezTo>
                      <a:pt x="2791" y="2768"/>
                      <a:pt x="2880" y="2631"/>
                      <a:pt x="2880" y="24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6FB1FF7C-F260-4BBC-861F-7F07DE9BB560}"/>
              </a:ext>
            </a:extLst>
          </p:cNvPr>
          <p:cNvGrpSpPr/>
          <p:nvPr/>
        </p:nvGrpSpPr>
        <p:grpSpPr>
          <a:xfrm>
            <a:off x="9918116" y="4540522"/>
            <a:ext cx="619198" cy="619198"/>
            <a:chOff x="6648823" y="3170238"/>
            <a:chExt cx="619198" cy="619198"/>
          </a:xfrm>
        </p:grpSpPr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314FA2E3-DC96-4B1F-95CF-57805881379A}"/>
                </a:ext>
              </a:extLst>
            </p:cNvPr>
            <p:cNvSpPr/>
            <p:nvPr/>
          </p:nvSpPr>
          <p:spPr>
            <a:xfrm>
              <a:off x="6648823" y="3170238"/>
              <a:ext cx="619198" cy="6191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42" name="Group 9">
              <a:extLst>
                <a:ext uri="{FF2B5EF4-FFF2-40B4-BE49-F238E27FC236}">
                  <a16:creationId xmlns:a16="http://schemas.microsoft.com/office/drawing/2014/main" id="{F6CF7AB1-7F65-48CE-A91B-91A40BAEDEC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815217" y="3311990"/>
              <a:ext cx="286410" cy="343020"/>
              <a:chOff x="4759" y="-27"/>
              <a:chExt cx="3845" cy="4605"/>
            </a:xfrm>
            <a:solidFill>
              <a:srgbClr val="C00000"/>
            </a:solidFill>
          </p:grpSpPr>
          <p:sp>
            <p:nvSpPr>
              <p:cNvPr id="143" name="Freeform 10">
                <a:extLst>
                  <a:ext uri="{FF2B5EF4-FFF2-40B4-BE49-F238E27FC236}">
                    <a16:creationId xmlns:a16="http://schemas.microsoft.com/office/drawing/2014/main" id="{ECD0F939-9BA9-46AF-8AD8-F67B4CDE4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9" y="-27"/>
                <a:ext cx="3845" cy="4029"/>
              </a:xfrm>
              <a:custGeom>
                <a:avLst/>
                <a:gdLst>
                  <a:gd name="T0" fmla="*/ 3591 w 3608"/>
                  <a:gd name="T1" fmla="*/ 3644 h 3780"/>
                  <a:gd name="T2" fmla="*/ 3282 w 3608"/>
                  <a:gd name="T3" fmla="*/ 3129 h 3780"/>
                  <a:gd name="T4" fmla="*/ 3064 w 3608"/>
                  <a:gd name="T5" fmla="*/ 2341 h 3780"/>
                  <a:gd name="T6" fmla="*/ 3064 w 3608"/>
                  <a:gd name="T7" fmla="*/ 1890 h 3780"/>
                  <a:gd name="T8" fmla="*/ 2164 w 3608"/>
                  <a:gd name="T9" fmla="*/ 683 h 3780"/>
                  <a:gd name="T10" fmla="*/ 2164 w 3608"/>
                  <a:gd name="T11" fmla="*/ 360 h 3780"/>
                  <a:gd name="T12" fmla="*/ 1804 w 3608"/>
                  <a:gd name="T13" fmla="*/ 0 h 3780"/>
                  <a:gd name="T14" fmla="*/ 1444 w 3608"/>
                  <a:gd name="T15" fmla="*/ 360 h 3780"/>
                  <a:gd name="T16" fmla="*/ 1444 w 3608"/>
                  <a:gd name="T17" fmla="*/ 683 h 3780"/>
                  <a:gd name="T18" fmla="*/ 544 w 3608"/>
                  <a:gd name="T19" fmla="*/ 1890 h 3780"/>
                  <a:gd name="T20" fmla="*/ 544 w 3608"/>
                  <a:gd name="T21" fmla="*/ 2341 h 3780"/>
                  <a:gd name="T22" fmla="*/ 326 w 3608"/>
                  <a:gd name="T23" fmla="*/ 3128 h 3780"/>
                  <a:gd name="T24" fmla="*/ 17 w 3608"/>
                  <a:gd name="T25" fmla="*/ 3644 h 3780"/>
                  <a:gd name="T26" fmla="*/ 16 w 3608"/>
                  <a:gd name="T27" fmla="*/ 3734 h 3780"/>
                  <a:gd name="T28" fmla="*/ 94 w 3608"/>
                  <a:gd name="T29" fmla="*/ 3780 h 3780"/>
                  <a:gd name="T30" fmla="*/ 3514 w 3608"/>
                  <a:gd name="T31" fmla="*/ 3780 h 3780"/>
                  <a:gd name="T32" fmla="*/ 3592 w 3608"/>
                  <a:gd name="T33" fmla="*/ 3734 h 3780"/>
                  <a:gd name="T34" fmla="*/ 3591 w 3608"/>
                  <a:gd name="T35" fmla="*/ 3644 h 3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08" h="3780">
                    <a:moveTo>
                      <a:pt x="3591" y="3644"/>
                    </a:moveTo>
                    <a:cubicBezTo>
                      <a:pt x="3282" y="3129"/>
                      <a:pt x="3282" y="3129"/>
                      <a:pt x="3282" y="3129"/>
                    </a:cubicBezTo>
                    <a:cubicBezTo>
                      <a:pt x="3139" y="2891"/>
                      <a:pt x="3064" y="2618"/>
                      <a:pt x="3064" y="2341"/>
                    </a:cubicBezTo>
                    <a:cubicBezTo>
                      <a:pt x="3064" y="1890"/>
                      <a:pt x="3064" y="1890"/>
                      <a:pt x="3064" y="1890"/>
                    </a:cubicBezTo>
                    <a:cubicBezTo>
                      <a:pt x="3064" y="1320"/>
                      <a:pt x="2684" y="838"/>
                      <a:pt x="2164" y="683"/>
                    </a:cubicBezTo>
                    <a:cubicBezTo>
                      <a:pt x="2164" y="360"/>
                      <a:pt x="2164" y="360"/>
                      <a:pt x="2164" y="360"/>
                    </a:cubicBezTo>
                    <a:cubicBezTo>
                      <a:pt x="2164" y="161"/>
                      <a:pt x="2002" y="0"/>
                      <a:pt x="1804" y="0"/>
                    </a:cubicBezTo>
                    <a:cubicBezTo>
                      <a:pt x="1605" y="0"/>
                      <a:pt x="1444" y="161"/>
                      <a:pt x="1444" y="360"/>
                    </a:cubicBezTo>
                    <a:cubicBezTo>
                      <a:pt x="1444" y="683"/>
                      <a:pt x="1444" y="683"/>
                      <a:pt x="1444" y="683"/>
                    </a:cubicBezTo>
                    <a:cubicBezTo>
                      <a:pt x="924" y="838"/>
                      <a:pt x="544" y="1320"/>
                      <a:pt x="544" y="1890"/>
                    </a:cubicBezTo>
                    <a:cubicBezTo>
                      <a:pt x="544" y="2341"/>
                      <a:pt x="544" y="2341"/>
                      <a:pt x="544" y="2341"/>
                    </a:cubicBezTo>
                    <a:cubicBezTo>
                      <a:pt x="544" y="2618"/>
                      <a:pt x="469" y="2891"/>
                      <a:pt x="326" y="3128"/>
                    </a:cubicBezTo>
                    <a:cubicBezTo>
                      <a:pt x="17" y="3644"/>
                      <a:pt x="17" y="3644"/>
                      <a:pt x="17" y="3644"/>
                    </a:cubicBezTo>
                    <a:cubicBezTo>
                      <a:pt x="0" y="3671"/>
                      <a:pt x="0" y="3706"/>
                      <a:pt x="16" y="3734"/>
                    </a:cubicBezTo>
                    <a:cubicBezTo>
                      <a:pt x="32" y="3763"/>
                      <a:pt x="62" y="3780"/>
                      <a:pt x="94" y="3780"/>
                    </a:cubicBezTo>
                    <a:cubicBezTo>
                      <a:pt x="3514" y="3780"/>
                      <a:pt x="3514" y="3780"/>
                      <a:pt x="3514" y="3780"/>
                    </a:cubicBezTo>
                    <a:cubicBezTo>
                      <a:pt x="3546" y="3780"/>
                      <a:pt x="3576" y="3763"/>
                      <a:pt x="3592" y="3734"/>
                    </a:cubicBezTo>
                    <a:cubicBezTo>
                      <a:pt x="3608" y="3706"/>
                      <a:pt x="3608" y="3671"/>
                      <a:pt x="3591" y="36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44" name="Freeform 11">
                <a:extLst>
                  <a:ext uri="{FF2B5EF4-FFF2-40B4-BE49-F238E27FC236}">
                    <a16:creationId xmlns:a16="http://schemas.microsoft.com/office/drawing/2014/main" id="{38AE0A80-8B59-43C2-93FD-AA1020659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7" y="4194"/>
                <a:ext cx="1209" cy="384"/>
              </a:xfrm>
              <a:custGeom>
                <a:avLst/>
                <a:gdLst>
                  <a:gd name="T0" fmla="*/ 0 w 1134"/>
                  <a:gd name="T1" fmla="*/ 0 h 360"/>
                  <a:gd name="T2" fmla="*/ 567 w 1134"/>
                  <a:gd name="T3" fmla="*/ 360 h 360"/>
                  <a:gd name="T4" fmla="*/ 1134 w 1134"/>
                  <a:gd name="T5" fmla="*/ 0 h 360"/>
                  <a:gd name="T6" fmla="*/ 0 w 1134"/>
                  <a:gd name="T7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4" h="360">
                    <a:moveTo>
                      <a:pt x="0" y="0"/>
                    </a:moveTo>
                    <a:cubicBezTo>
                      <a:pt x="102" y="212"/>
                      <a:pt x="317" y="360"/>
                      <a:pt x="567" y="360"/>
                    </a:cubicBezTo>
                    <a:cubicBezTo>
                      <a:pt x="817" y="360"/>
                      <a:pt x="1032" y="212"/>
                      <a:pt x="113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sp>
        <p:nvSpPr>
          <p:cNvPr id="145" name="Rectangle: Rounded Corners 144">
            <a:extLst>
              <a:ext uri="{FF2B5EF4-FFF2-40B4-BE49-F238E27FC236}">
                <a16:creationId xmlns:a16="http://schemas.microsoft.com/office/drawing/2014/main" id="{9DAF36CD-E76E-4573-AEC2-639C6C0E1536}"/>
              </a:ext>
            </a:extLst>
          </p:cNvPr>
          <p:cNvSpPr/>
          <p:nvPr/>
        </p:nvSpPr>
        <p:spPr>
          <a:xfrm>
            <a:off x="8047595" y="4540522"/>
            <a:ext cx="2635396" cy="61436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w Cen MT" panose="020B0602020104020603" pitchFamily="34" charset="0"/>
              </a:rPr>
              <a:t>SUBSCRIBE</a:t>
            </a:r>
            <a:endParaRPr lang="en-ID" sz="3200" b="1" dirty="0">
              <a:latin typeface="Tw Cen MT" panose="020B0602020104020603" pitchFamily="34" charset="0"/>
            </a:endParaRPr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D3BC6406-1852-41E0-84C4-A8C6B747FEFF}"/>
              </a:ext>
            </a:extLst>
          </p:cNvPr>
          <p:cNvGrpSpPr/>
          <p:nvPr/>
        </p:nvGrpSpPr>
        <p:grpSpPr>
          <a:xfrm rot="20700000">
            <a:off x="7330679" y="4902584"/>
            <a:ext cx="511321" cy="662667"/>
            <a:chOff x="-1755776" y="-2071688"/>
            <a:chExt cx="1147763" cy="1487488"/>
          </a:xfrm>
        </p:grpSpPr>
        <p:sp>
          <p:nvSpPr>
            <p:cNvPr id="147" name="Freeform 5">
              <a:extLst>
                <a:ext uri="{FF2B5EF4-FFF2-40B4-BE49-F238E27FC236}">
                  <a16:creationId xmlns:a16="http://schemas.microsoft.com/office/drawing/2014/main" id="{8EB2ED34-C4DC-48B4-949F-1E592C793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55776" y="-2071688"/>
              <a:ext cx="1112838" cy="1471613"/>
            </a:xfrm>
            <a:custGeom>
              <a:avLst/>
              <a:gdLst>
                <a:gd name="T0" fmla="*/ 129 w 293"/>
                <a:gd name="T1" fmla="*/ 380 h 388"/>
                <a:gd name="T2" fmla="*/ 27 w 293"/>
                <a:gd name="T3" fmla="*/ 206 h 388"/>
                <a:gd name="T4" fmla="*/ 68 w 293"/>
                <a:gd name="T5" fmla="*/ 206 h 388"/>
                <a:gd name="T6" fmla="*/ 82 w 293"/>
                <a:gd name="T7" fmla="*/ 182 h 388"/>
                <a:gd name="T8" fmla="*/ 86 w 293"/>
                <a:gd name="T9" fmla="*/ 54 h 388"/>
                <a:gd name="T10" fmla="*/ 136 w 293"/>
                <a:gd name="T11" fmla="*/ 62 h 388"/>
                <a:gd name="T12" fmla="*/ 136 w 293"/>
                <a:gd name="T13" fmla="*/ 178 h 388"/>
                <a:gd name="T14" fmla="*/ 144 w 293"/>
                <a:gd name="T15" fmla="*/ 107 h 388"/>
                <a:gd name="T16" fmla="*/ 188 w 293"/>
                <a:gd name="T17" fmla="*/ 141 h 388"/>
                <a:gd name="T18" fmla="*/ 244 w 293"/>
                <a:gd name="T19" fmla="*/ 157 h 388"/>
                <a:gd name="T20" fmla="*/ 293 w 293"/>
                <a:gd name="T21" fmla="*/ 173 h 388"/>
                <a:gd name="T22" fmla="*/ 293 w 293"/>
                <a:gd name="T23" fmla="*/ 342 h 388"/>
                <a:gd name="T24" fmla="*/ 280 w 293"/>
                <a:gd name="T25" fmla="*/ 364 h 388"/>
                <a:gd name="T26" fmla="*/ 248 w 293"/>
                <a:gd name="T27" fmla="*/ 385 h 388"/>
                <a:gd name="T28" fmla="*/ 221 w 293"/>
                <a:gd name="T29" fmla="*/ 388 h 388"/>
                <a:gd name="T30" fmla="*/ 129 w 293"/>
                <a:gd name="T31" fmla="*/ 38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388">
                  <a:moveTo>
                    <a:pt x="129" y="380"/>
                  </a:moveTo>
                  <a:cubicBezTo>
                    <a:pt x="129" y="380"/>
                    <a:pt x="0" y="227"/>
                    <a:pt x="27" y="206"/>
                  </a:cubicBezTo>
                  <a:cubicBezTo>
                    <a:pt x="54" y="186"/>
                    <a:pt x="52" y="189"/>
                    <a:pt x="68" y="206"/>
                  </a:cubicBezTo>
                  <a:cubicBezTo>
                    <a:pt x="83" y="224"/>
                    <a:pt x="82" y="204"/>
                    <a:pt x="82" y="182"/>
                  </a:cubicBezTo>
                  <a:cubicBezTo>
                    <a:pt x="82" y="160"/>
                    <a:pt x="86" y="54"/>
                    <a:pt x="86" y="54"/>
                  </a:cubicBezTo>
                  <a:cubicBezTo>
                    <a:pt x="86" y="54"/>
                    <a:pt x="106" y="0"/>
                    <a:pt x="136" y="62"/>
                  </a:cubicBezTo>
                  <a:cubicBezTo>
                    <a:pt x="136" y="178"/>
                    <a:pt x="136" y="178"/>
                    <a:pt x="136" y="178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7"/>
                    <a:pt x="184" y="83"/>
                    <a:pt x="188" y="141"/>
                  </a:cubicBezTo>
                  <a:cubicBezTo>
                    <a:pt x="188" y="141"/>
                    <a:pt x="219" y="105"/>
                    <a:pt x="244" y="157"/>
                  </a:cubicBezTo>
                  <a:cubicBezTo>
                    <a:pt x="244" y="157"/>
                    <a:pt x="284" y="121"/>
                    <a:pt x="293" y="173"/>
                  </a:cubicBezTo>
                  <a:cubicBezTo>
                    <a:pt x="293" y="342"/>
                    <a:pt x="293" y="342"/>
                    <a:pt x="293" y="342"/>
                  </a:cubicBezTo>
                  <a:cubicBezTo>
                    <a:pt x="280" y="364"/>
                    <a:pt x="280" y="364"/>
                    <a:pt x="280" y="364"/>
                  </a:cubicBezTo>
                  <a:cubicBezTo>
                    <a:pt x="248" y="385"/>
                    <a:pt x="248" y="385"/>
                    <a:pt x="248" y="385"/>
                  </a:cubicBezTo>
                  <a:cubicBezTo>
                    <a:pt x="221" y="388"/>
                    <a:pt x="221" y="388"/>
                    <a:pt x="221" y="388"/>
                  </a:cubicBezTo>
                  <a:cubicBezTo>
                    <a:pt x="221" y="388"/>
                    <a:pt x="132" y="384"/>
                    <a:pt x="129" y="3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8" name="Freeform 6">
              <a:extLst>
                <a:ext uri="{FF2B5EF4-FFF2-40B4-BE49-F238E27FC236}">
                  <a16:creationId xmlns:a16="http://schemas.microsoft.com/office/drawing/2014/main" id="{656AE7B9-571D-4251-A8F3-06388390B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722438" y="-1995488"/>
              <a:ext cx="1114425" cy="1411288"/>
            </a:xfrm>
            <a:custGeom>
              <a:avLst/>
              <a:gdLst>
                <a:gd name="T0" fmla="*/ 256 w 293"/>
                <a:gd name="T1" fmla="*/ 113 h 372"/>
                <a:gd name="T2" fmla="*/ 204 w 293"/>
                <a:gd name="T3" fmla="*/ 94 h 372"/>
                <a:gd name="T4" fmla="*/ 152 w 293"/>
                <a:gd name="T5" fmla="*/ 71 h 372"/>
                <a:gd name="T6" fmla="*/ 136 w 293"/>
                <a:gd name="T7" fmla="*/ 38 h 372"/>
                <a:gd name="T8" fmla="*/ 74 w 293"/>
                <a:gd name="T9" fmla="*/ 11 h 372"/>
                <a:gd name="T10" fmla="*/ 63 w 293"/>
                <a:gd name="T11" fmla="*/ 175 h 372"/>
                <a:gd name="T12" fmla="*/ 2 w 293"/>
                <a:gd name="T13" fmla="*/ 194 h 372"/>
                <a:gd name="T14" fmla="*/ 75 w 293"/>
                <a:gd name="T15" fmla="*/ 329 h 372"/>
                <a:gd name="T16" fmla="*/ 88 w 293"/>
                <a:gd name="T17" fmla="*/ 350 h 372"/>
                <a:gd name="T18" fmla="*/ 238 w 293"/>
                <a:gd name="T19" fmla="*/ 372 h 372"/>
                <a:gd name="T20" fmla="*/ 288 w 293"/>
                <a:gd name="T21" fmla="*/ 338 h 372"/>
                <a:gd name="T22" fmla="*/ 293 w 293"/>
                <a:gd name="T23" fmla="*/ 150 h 372"/>
                <a:gd name="T24" fmla="*/ 271 w 293"/>
                <a:gd name="T25" fmla="*/ 322 h 372"/>
                <a:gd name="T26" fmla="*/ 254 w 293"/>
                <a:gd name="T27" fmla="*/ 344 h 372"/>
                <a:gd name="T28" fmla="*/ 130 w 293"/>
                <a:gd name="T29" fmla="*/ 351 h 372"/>
                <a:gd name="T30" fmla="*/ 93 w 293"/>
                <a:gd name="T31" fmla="*/ 318 h 372"/>
                <a:gd name="T32" fmla="*/ 23 w 293"/>
                <a:gd name="T33" fmla="*/ 199 h 372"/>
                <a:gd name="T34" fmla="*/ 51 w 293"/>
                <a:gd name="T35" fmla="*/ 194 h 372"/>
                <a:gd name="T36" fmla="*/ 75 w 293"/>
                <a:gd name="T37" fmla="*/ 216 h 372"/>
                <a:gd name="T38" fmla="*/ 84 w 293"/>
                <a:gd name="T39" fmla="*/ 37 h 372"/>
                <a:gd name="T40" fmla="*/ 100 w 293"/>
                <a:gd name="T41" fmla="*/ 22 h 372"/>
                <a:gd name="T42" fmla="*/ 115 w 293"/>
                <a:gd name="T43" fmla="*/ 81 h 372"/>
                <a:gd name="T44" fmla="*/ 115 w 293"/>
                <a:gd name="T45" fmla="*/ 167 h 372"/>
                <a:gd name="T46" fmla="*/ 136 w 293"/>
                <a:gd name="T47" fmla="*/ 167 h 372"/>
                <a:gd name="T48" fmla="*/ 141 w 293"/>
                <a:gd name="T49" fmla="*/ 97 h 372"/>
                <a:gd name="T50" fmla="*/ 167 w 293"/>
                <a:gd name="T51" fmla="*/ 109 h 372"/>
                <a:gd name="T52" fmla="*/ 167 w 293"/>
                <a:gd name="T53" fmla="*/ 110 h 372"/>
                <a:gd name="T54" fmla="*/ 178 w 293"/>
                <a:gd name="T55" fmla="*/ 207 h 372"/>
                <a:gd name="T56" fmla="*/ 189 w 293"/>
                <a:gd name="T57" fmla="*/ 131 h 372"/>
                <a:gd name="T58" fmla="*/ 204 w 293"/>
                <a:gd name="T59" fmla="*/ 115 h 372"/>
                <a:gd name="T60" fmla="*/ 219 w 293"/>
                <a:gd name="T61" fmla="*/ 215 h 372"/>
                <a:gd name="T62" fmla="*/ 241 w 293"/>
                <a:gd name="T63" fmla="*/ 215 h 372"/>
                <a:gd name="T64" fmla="*/ 241 w 293"/>
                <a:gd name="T65" fmla="*/ 150 h 372"/>
                <a:gd name="T66" fmla="*/ 267 w 293"/>
                <a:gd name="T67" fmla="*/ 139 h 372"/>
                <a:gd name="T68" fmla="*/ 271 w 293"/>
                <a:gd name="T69" fmla="*/ 32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372">
                  <a:moveTo>
                    <a:pt x="282" y="124"/>
                  </a:moveTo>
                  <a:cubicBezTo>
                    <a:pt x="275" y="117"/>
                    <a:pt x="266" y="113"/>
                    <a:pt x="256" y="113"/>
                  </a:cubicBezTo>
                  <a:cubicBezTo>
                    <a:pt x="250" y="113"/>
                    <a:pt x="244" y="115"/>
                    <a:pt x="238" y="118"/>
                  </a:cubicBezTo>
                  <a:cubicBezTo>
                    <a:pt x="233" y="104"/>
                    <a:pt x="220" y="94"/>
                    <a:pt x="204" y="94"/>
                  </a:cubicBezTo>
                  <a:cubicBezTo>
                    <a:pt x="198" y="94"/>
                    <a:pt x="192" y="95"/>
                    <a:pt x="187" y="98"/>
                  </a:cubicBezTo>
                  <a:cubicBezTo>
                    <a:pt x="183" y="83"/>
                    <a:pt x="169" y="71"/>
                    <a:pt x="152" y="71"/>
                  </a:cubicBezTo>
                  <a:cubicBezTo>
                    <a:pt x="147" y="71"/>
                    <a:pt x="141" y="72"/>
                    <a:pt x="136" y="74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6" y="18"/>
                    <a:pt x="120" y="1"/>
                    <a:pt x="100" y="0"/>
                  </a:cubicBezTo>
                  <a:cubicBezTo>
                    <a:pt x="90" y="0"/>
                    <a:pt x="81" y="4"/>
                    <a:pt x="74" y="11"/>
                  </a:cubicBezTo>
                  <a:cubicBezTo>
                    <a:pt x="67" y="18"/>
                    <a:pt x="63" y="27"/>
                    <a:pt x="63" y="37"/>
                  </a:cubicBezTo>
                  <a:cubicBezTo>
                    <a:pt x="63" y="175"/>
                    <a:pt x="63" y="175"/>
                    <a:pt x="63" y="175"/>
                  </a:cubicBezTo>
                  <a:cubicBezTo>
                    <a:pt x="51" y="164"/>
                    <a:pt x="33" y="162"/>
                    <a:pt x="18" y="171"/>
                  </a:cubicBezTo>
                  <a:cubicBezTo>
                    <a:pt x="10" y="176"/>
                    <a:pt x="4" y="184"/>
                    <a:pt x="2" y="194"/>
                  </a:cubicBezTo>
                  <a:cubicBezTo>
                    <a:pt x="0" y="204"/>
                    <a:pt x="2" y="213"/>
                    <a:pt x="7" y="222"/>
                  </a:cubicBezTo>
                  <a:cubicBezTo>
                    <a:pt x="75" y="329"/>
                    <a:pt x="75" y="329"/>
                    <a:pt x="75" y="329"/>
                  </a:cubicBezTo>
                  <a:cubicBezTo>
                    <a:pt x="75" y="330"/>
                    <a:pt x="75" y="330"/>
                    <a:pt x="75" y="330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98" y="364"/>
                    <a:pt x="113" y="372"/>
                    <a:pt x="130" y="372"/>
                  </a:cubicBezTo>
                  <a:cubicBezTo>
                    <a:pt x="238" y="372"/>
                    <a:pt x="238" y="372"/>
                    <a:pt x="238" y="372"/>
                  </a:cubicBezTo>
                  <a:cubicBezTo>
                    <a:pt x="250" y="372"/>
                    <a:pt x="262" y="367"/>
                    <a:pt x="270" y="358"/>
                  </a:cubicBezTo>
                  <a:cubicBezTo>
                    <a:pt x="286" y="341"/>
                    <a:pt x="287" y="339"/>
                    <a:pt x="288" y="338"/>
                  </a:cubicBezTo>
                  <a:cubicBezTo>
                    <a:pt x="290" y="334"/>
                    <a:pt x="292" y="330"/>
                    <a:pt x="292" y="326"/>
                  </a:cubicBezTo>
                  <a:cubicBezTo>
                    <a:pt x="293" y="324"/>
                    <a:pt x="293" y="323"/>
                    <a:pt x="293" y="150"/>
                  </a:cubicBezTo>
                  <a:cubicBezTo>
                    <a:pt x="293" y="140"/>
                    <a:pt x="289" y="131"/>
                    <a:pt x="282" y="124"/>
                  </a:cubicBezTo>
                  <a:close/>
                  <a:moveTo>
                    <a:pt x="271" y="322"/>
                  </a:moveTo>
                  <a:cubicBezTo>
                    <a:pt x="271" y="324"/>
                    <a:pt x="270" y="325"/>
                    <a:pt x="270" y="326"/>
                  </a:cubicBezTo>
                  <a:cubicBezTo>
                    <a:pt x="269" y="327"/>
                    <a:pt x="266" y="331"/>
                    <a:pt x="254" y="344"/>
                  </a:cubicBezTo>
                  <a:cubicBezTo>
                    <a:pt x="250" y="348"/>
                    <a:pt x="244" y="351"/>
                    <a:pt x="238" y="351"/>
                  </a:cubicBezTo>
                  <a:cubicBezTo>
                    <a:pt x="130" y="351"/>
                    <a:pt x="130" y="351"/>
                    <a:pt x="130" y="351"/>
                  </a:cubicBezTo>
                  <a:cubicBezTo>
                    <a:pt x="120" y="351"/>
                    <a:pt x="112" y="346"/>
                    <a:pt x="106" y="338"/>
                  </a:cubicBezTo>
                  <a:cubicBezTo>
                    <a:pt x="93" y="318"/>
                    <a:pt x="93" y="318"/>
                    <a:pt x="93" y="31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23" y="207"/>
                    <a:pt x="22" y="203"/>
                    <a:pt x="23" y="199"/>
                  </a:cubicBezTo>
                  <a:cubicBezTo>
                    <a:pt x="24" y="195"/>
                    <a:pt x="26" y="191"/>
                    <a:pt x="30" y="189"/>
                  </a:cubicBezTo>
                  <a:cubicBezTo>
                    <a:pt x="37" y="184"/>
                    <a:pt x="47" y="187"/>
                    <a:pt x="51" y="194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5" y="215"/>
                    <a:pt x="70" y="217"/>
                    <a:pt x="75" y="216"/>
                  </a:cubicBezTo>
                  <a:cubicBezTo>
                    <a:pt x="81" y="214"/>
                    <a:pt x="84" y="210"/>
                    <a:pt x="84" y="204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3"/>
                    <a:pt x="86" y="29"/>
                    <a:pt x="89" y="26"/>
                  </a:cubicBezTo>
                  <a:cubicBezTo>
                    <a:pt x="92" y="23"/>
                    <a:pt x="96" y="22"/>
                    <a:pt x="100" y="22"/>
                  </a:cubicBezTo>
                  <a:cubicBezTo>
                    <a:pt x="108" y="22"/>
                    <a:pt x="115" y="29"/>
                    <a:pt x="115" y="38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73"/>
                    <a:pt x="120" y="178"/>
                    <a:pt x="126" y="178"/>
                  </a:cubicBezTo>
                  <a:cubicBezTo>
                    <a:pt x="132" y="178"/>
                    <a:pt x="136" y="173"/>
                    <a:pt x="136" y="167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6" y="104"/>
                    <a:pt x="138" y="100"/>
                    <a:pt x="141" y="97"/>
                  </a:cubicBezTo>
                  <a:cubicBezTo>
                    <a:pt x="144" y="94"/>
                    <a:pt x="148" y="92"/>
                    <a:pt x="152" y="92"/>
                  </a:cubicBezTo>
                  <a:cubicBezTo>
                    <a:pt x="160" y="93"/>
                    <a:pt x="167" y="100"/>
                    <a:pt x="167" y="109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96"/>
                    <a:pt x="167" y="196"/>
                    <a:pt x="167" y="196"/>
                  </a:cubicBezTo>
                  <a:cubicBezTo>
                    <a:pt x="167" y="202"/>
                    <a:pt x="172" y="207"/>
                    <a:pt x="178" y="207"/>
                  </a:cubicBezTo>
                  <a:cubicBezTo>
                    <a:pt x="184" y="207"/>
                    <a:pt x="189" y="202"/>
                    <a:pt x="189" y="196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22"/>
                    <a:pt x="196" y="115"/>
                    <a:pt x="204" y="115"/>
                  </a:cubicBezTo>
                  <a:cubicBezTo>
                    <a:pt x="212" y="115"/>
                    <a:pt x="219" y="122"/>
                    <a:pt x="219" y="129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219" y="221"/>
                    <a:pt x="224" y="226"/>
                    <a:pt x="230" y="226"/>
                  </a:cubicBezTo>
                  <a:cubicBezTo>
                    <a:pt x="236" y="226"/>
                    <a:pt x="241" y="221"/>
                    <a:pt x="241" y="215"/>
                  </a:cubicBezTo>
                  <a:cubicBezTo>
                    <a:pt x="241" y="150"/>
                    <a:pt x="241" y="150"/>
                    <a:pt x="241" y="150"/>
                  </a:cubicBezTo>
                  <a:cubicBezTo>
                    <a:pt x="241" y="150"/>
                    <a:pt x="241" y="150"/>
                    <a:pt x="241" y="150"/>
                  </a:cubicBezTo>
                  <a:cubicBezTo>
                    <a:pt x="241" y="141"/>
                    <a:pt x="248" y="134"/>
                    <a:pt x="256" y="134"/>
                  </a:cubicBezTo>
                  <a:cubicBezTo>
                    <a:pt x="261" y="134"/>
                    <a:pt x="264" y="136"/>
                    <a:pt x="267" y="139"/>
                  </a:cubicBezTo>
                  <a:cubicBezTo>
                    <a:pt x="270" y="142"/>
                    <a:pt x="272" y="146"/>
                    <a:pt x="272" y="150"/>
                  </a:cubicBezTo>
                  <a:cubicBezTo>
                    <a:pt x="272" y="215"/>
                    <a:pt x="272" y="312"/>
                    <a:pt x="271" y="322"/>
                  </a:cubicBezTo>
                  <a:close/>
                </a:path>
              </a:pathLst>
            </a:custGeom>
            <a:solidFill>
              <a:srgbClr val="2F2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149" name="Effect">
            <a:extLst>
              <a:ext uri="{FF2B5EF4-FFF2-40B4-BE49-F238E27FC236}">
                <a16:creationId xmlns:a16="http://schemas.microsoft.com/office/drawing/2014/main" id="{3A39AEF6-5E80-4487-98AF-7481DA215E4E}"/>
              </a:ext>
            </a:extLst>
          </p:cNvPr>
          <p:cNvSpPr/>
          <p:nvPr/>
        </p:nvSpPr>
        <p:spPr>
          <a:xfrm>
            <a:off x="7331719" y="5064992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0" name="Effect">
            <a:extLst>
              <a:ext uri="{FF2B5EF4-FFF2-40B4-BE49-F238E27FC236}">
                <a16:creationId xmlns:a16="http://schemas.microsoft.com/office/drawing/2014/main" id="{5714F39E-1ED6-4C7B-A592-AFD0EEB8456D}"/>
              </a:ext>
            </a:extLst>
          </p:cNvPr>
          <p:cNvSpPr/>
          <p:nvPr/>
        </p:nvSpPr>
        <p:spPr>
          <a:xfrm>
            <a:off x="7477961" y="5047590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1" name="Effect">
            <a:extLst>
              <a:ext uri="{FF2B5EF4-FFF2-40B4-BE49-F238E27FC236}">
                <a16:creationId xmlns:a16="http://schemas.microsoft.com/office/drawing/2014/main" id="{C8C25136-2FA2-422C-B448-515494190D6D}"/>
              </a:ext>
            </a:extLst>
          </p:cNvPr>
          <p:cNvSpPr/>
          <p:nvPr/>
        </p:nvSpPr>
        <p:spPr>
          <a:xfrm>
            <a:off x="7500721" y="4992616"/>
            <a:ext cx="60540" cy="6054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2" name="Effect">
            <a:extLst>
              <a:ext uri="{FF2B5EF4-FFF2-40B4-BE49-F238E27FC236}">
                <a16:creationId xmlns:a16="http://schemas.microsoft.com/office/drawing/2014/main" id="{2A28BBC9-C9D3-4922-B7C5-C2DD9D8D6E20}"/>
              </a:ext>
            </a:extLst>
          </p:cNvPr>
          <p:cNvSpPr/>
          <p:nvPr/>
        </p:nvSpPr>
        <p:spPr>
          <a:xfrm>
            <a:off x="7571921" y="4908295"/>
            <a:ext cx="57574" cy="575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3" name="Effect">
            <a:extLst>
              <a:ext uri="{FF2B5EF4-FFF2-40B4-BE49-F238E27FC236}">
                <a16:creationId xmlns:a16="http://schemas.microsoft.com/office/drawing/2014/main" id="{4727FCCE-EB9B-4CB2-9981-0853A31BCA07}"/>
              </a:ext>
            </a:extLst>
          </p:cNvPr>
          <p:cNvSpPr/>
          <p:nvPr/>
        </p:nvSpPr>
        <p:spPr>
          <a:xfrm>
            <a:off x="7283187" y="4917494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4" name="Effect">
            <a:extLst>
              <a:ext uri="{FF2B5EF4-FFF2-40B4-BE49-F238E27FC236}">
                <a16:creationId xmlns:a16="http://schemas.microsoft.com/office/drawing/2014/main" id="{D83A9BF3-0444-415D-8ED3-81BFB82BAEB1}"/>
              </a:ext>
            </a:extLst>
          </p:cNvPr>
          <p:cNvSpPr/>
          <p:nvPr/>
        </p:nvSpPr>
        <p:spPr>
          <a:xfrm>
            <a:off x="7213290" y="4946897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5" name="Effect">
            <a:extLst>
              <a:ext uri="{FF2B5EF4-FFF2-40B4-BE49-F238E27FC236}">
                <a16:creationId xmlns:a16="http://schemas.microsoft.com/office/drawing/2014/main" id="{518ADF15-F616-4A22-B75F-ADF79382208B}"/>
              </a:ext>
            </a:extLst>
          </p:cNvPr>
          <p:cNvSpPr/>
          <p:nvPr/>
        </p:nvSpPr>
        <p:spPr>
          <a:xfrm>
            <a:off x="7154278" y="4876254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6" name="Effect">
            <a:extLst>
              <a:ext uri="{FF2B5EF4-FFF2-40B4-BE49-F238E27FC236}">
                <a16:creationId xmlns:a16="http://schemas.microsoft.com/office/drawing/2014/main" id="{06BEEB87-3058-4543-BA5E-9E401A25851B}"/>
              </a:ext>
            </a:extLst>
          </p:cNvPr>
          <p:cNvSpPr/>
          <p:nvPr/>
        </p:nvSpPr>
        <p:spPr>
          <a:xfrm>
            <a:off x="7186129" y="4713535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7" name="Effect">
            <a:extLst>
              <a:ext uri="{FF2B5EF4-FFF2-40B4-BE49-F238E27FC236}">
                <a16:creationId xmlns:a16="http://schemas.microsoft.com/office/drawing/2014/main" id="{AB69D6ED-0FFF-41B0-A63F-E4BFE56F1208}"/>
              </a:ext>
            </a:extLst>
          </p:cNvPr>
          <p:cNvSpPr/>
          <p:nvPr/>
        </p:nvSpPr>
        <p:spPr>
          <a:xfrm>
            <a:off x="7455002" y="4636513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8" name="Effect">
            <a:extLst>
              <a:ext uri="{FF2B5EF4-FFF2-40B4-BE49-F238E27FC236}">
                <a16:creationId xmlns:a16="http://schemas.microsoft.com/office/drawing/2014/main" id="{64D5C112-839D-40FA-84A9-97EE9E65EF39}"/>
              </a:ext>
            </a:extLst>
          </p:cNvPr>
          <p:cNvSpPr/>
          <p:nvPr/>
        </p:nvSpPr>
        <p:spPr>
          <a:xfrm>
            <a:off x="7345063" y="4660429"/>
            <a:ext cx="63123" cy="631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9" name="Effect">
            <a:extLst>
              <a:ext uri="{FF2B5EF4-FFF2-40B4-BE49-F238E27FC236}">
                <a16:creationId xmlns:a16="http://schemas.microsoft.com/office/drawing/2014/main" id="{5620F37B-61BE-4A17-9947-374D4BC1443A}"/>
              </a:ext>
            </a:extLst>
          </p:cNvPr>
          <p:cNvSpPr/>
          <p:nvPr/>
        </p:nvSpPr>
        <p:spPr>
          <a:xfrm>
            <a:off x="7565023" y="4804207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0" name="Effect">
            <a:extLst>
              <a:ext uri="{FF2B5EF4-FFF2-40B4-BE49-F238E27FC236}">
                <a16:creationId xmlns:a16="http://schemas.microsoft.com/office/drawing/2014/main" id="{2025E188-D5BD-4886-84EB-B309FFA2BC9A}"/>
              </a:ext>
            </a:extLst>
          </p:cNvPr>
          <p:cNvSpPr/>
          <p:nvPr/>
        </p:nvSpPr>
        <p:spPr>
          <a:xfrm>
            <a:off x="7609831" y="4814348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1" name="Effect">
            <a:extLst>
              <a:ext uri="{FF2B5EF4-FFF2-40B4-BE49-F238E27FC236}">
                <a16:creationId xmlns:a16="http://schemas.microsoft.com/office/drawing/2014/main" id="{1D1BCAD6-5330-41A8-B6BE-575787E3FA19}"/>
              </a:ext>
            </a:extLst>
          </p:cNvPr>
          <p:cNvSpPr/>
          <p:nvPr/>
        </p:nvSpPr>
        <p:spPr>
          <a:xfrm>
            <a:off x="7547344" y="4738599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2" name="Effect">
            <a:extLst>
              <a:ext uri="{FF2B5EF4-FFF2-40B4-BE49-F238E27FC236}">
                <a16:creationId xmlns:a16="http://schemas.microsoft.com/office/drawing/2014/main" id="{278691CC-9B47-4AAE-933D-A242BB48B7FB}"/>
              </a:ext>
            </a:extLst>
          </p:cNvPr>
          <p:cNvSpPr/>
          <p:nvPr/>
        </p:nvSpPr>
        <p:spPr>
          <a:xfrm>
            <a:off x="7594375" y="4704260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3" name="Effect">
            <a:extLst>
              <a:ext uri="{FF2B5EF4-FFF2-40B4-BE49-F238E27FC236}">
                <a16:creationId xmlns:a16="http://schemas.microsoft.com/office/drawing/2014/main" id="{B03C2D89-99A0-4D31-ADD2-6622DFB227DC}"/>
              </a:ext>
            </a:extLst>
          </p:cNvPr>
          <p:cNvSpPr/>
          <p:nvPr/>
        </p:nvSpPr>
        <p:spPr>
          <a:xfrm>
            <a:off x="7585674" y="4751846"/>
            <a:ext cx="63123" cy="631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4" name="Effect">
            <a:extLst>
              <a:ext uri="{FF2B5EF4-FFF2-40B4-BE49-F238E27FC236}">
                <a16:creationId xmlns:a16="http://schemas.microsoft.com/office/drawing/2014/main" id="{B2C1DD1C-9CF3-4A69-9FE9-2C1F4800C638}"/>
              </a:ext>
            </a:extLst>
          </p:cNvPr>
          <p:cNvSpPr/>
          <p:nvPr/>
        </p:nvSpPr>
        <p:spPr>
          <a:xfrm>
            <a:off x="7523680" y="4801674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5" name="Effect">
            <a:extLst>
              <a:ext uri="{FF2B5EF4-FFF2-40B4-BE49-F238E27FC236}">
                <a16:creationId xmlns:a16="http://schemas.microsoft.com/office/drawing/2014/main" id="{2283AA4A-3F76-4B3D-AE69-EB8D00C2A10D}"/>
              </a:ext>
            </a:extLst>
          </p:cNvPr>
          <p:cNvSpPr/>
          <p:nvPr/>
        </p:nvSpPr>
        <p:spPr>
          <a:xfrm>
            <a:off x="7443700" y="4718994"/>
            <a:ext cx="45719" cy="4571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6" name="Effect">
            <a:extLst>
              <a:ext uri="{FF2B5EF4-FFF2-40B4-BE49-F238E27FC236}">
                <a16:creationId xmlns:a16="http://schemas.microsoft.com/office/drawing/2014/main" id="{B4534BE2-7484-4AEF-8460-591373CDE633}"/>
              </a:ext>
            </a:extLst>
          </p:cNvPr>
          <p:cNvSpPr/>
          <p:nvPr/>
        </p:nvSpPr>
        <p:spPr>
          <a:xfrm>
            <a:off x="7273555" y="4755439"/>
            <a:ext cx="53364" cy="53364"/>
          </a:xfrm>
          <a:prstGeom prst="fram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7" name="Effect">
            <a:extLst>
              <a:ext uri="{FF2B5EF4-FFF2-40B4-BE49-F238E27FC236}">
                <a16:creationId xmlns:a16="http://schemas.microsoft.com/office/drawing/2014/main" id="{E7CEAD1B-EE85-4980-B636-EEC54A9A3FE0}"/>
              </a:ext>
            </a:extLst>
          </p:cNvPr>
          <p:cNvSpPr/>
          <p:nvPr/>
        </p:nvSpPr>
        <p:spPr>
          <a:xfrm>
            <a:off x="7374834" y="4872325"/>
            <a:ext cx="70643" cy="70643"/>
          </a:xfrm>
          <a:prstGeom prst="donut">
            <a:avLst>
              <a:gd name="adj" fmla="val 1125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8" name="Effect">
            <a:extLst>
              <a:ext uri="{FF2B5EF4-FFF2-40B4-BE49-F238E27FC236}">
                <a16:creationId xmlns:a16="http://schemas.microsoft.com/office/drawing/2014/main" id="{24E7A938-860B-4F76-BEC1-1551CB2EE3A9}"/>
              </a:ext>
            </a:extLst>
          </p:cNvPr>
          <p:cNvSpPr/>
          <p:nvPr/>
        </p:nvSpPr>
        <p:spPr>
          <a:xfrm>
            <a:off x="7477627" y="4724130"/>
            <a:ext cx="53364" cy="53364"/>
          </a:xfrm>
          <a:prstGeom prst="fram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9" name="Effect">
            <a:extLst>
              <a:ext uri="{FF2B5EF4-FFF2-40B4-BE49-F238E27FC236}">
                <a16:creationId xmlns:a16="http://schemas.microsoft.com/office/drawing/2014/main" id="{A62FA204-AAED-4873-ADD1-9F458AC377D6}"/>
              </a:ext>
            </a:extLst>
          </p:cNvPr>
          <p:cNvSpPr/>
          <p:nvPr/>
        </p:nvSpPr>
        <p:spPr>
          <a:xfrm>
            <a:off x="11093582" y="5082536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0" name="Effect">
            <a:extLst>
              <a:ext uri="{FF2B5EF4-FFF2-40B4-BE49-F238E27FC236}">
                <a16:creationId xmlns:a16="http://schemas.microsoft.com/office/drawing/2014/main" id="{AE14F617-848A-4E30-90B4-9FC409CFD9B0}"/>
              </a:ext>
            </a:extLst>
          </p:cNvPr>
          <p:cNvSpPr/>
          <p:nvPr/>
        </p:nvSpPr>
        <p:spPr>
          <a:xfrm>
            <a:off x="11239824" y="5065134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1" name="Effect">
            <a:extLst>
              <a:ext uri="{FF2B5EF4-FFF2-40B4-BE49-F238E27FC236}">
                <a16:creationId xmlns:a16="http://schemas.microsoft.com/office/drawing/2014/main" id="{ADCCEA8C-E98F-4194-A647-33DCCEBF810E}"/>
              </a:ext>
            </a:extLst>
          </p:cNvPr>
          <p:cNvSpPr/>
          <p:nvPr/>
        </p:nvSpPr>
        <p:spPr>
          <a:xfrm>
            <a:off x="11262584" y="5010160"/>
            <a:ext cx="60540" cy="6054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2" name="Effect">
            <a:extLst>
              <a:ext uri="{FF2B5EF4-FFF2-40B4-BE49-F238E27FC236}">
                <a16:creationId xmlns:a16="http://schemas.microsoft.com/office/drawing/2014/main" id="{873E599B-D72A-4A1D-A31A-100E8A2A85B3}"/>
              </a:ext>
            </a:extLst>
          </p:cNvPr>
          <p:cNvSpPr/>
          <p:nvPr/>
        </p:nvSpPr>
        <p:spPr>
          <a:xfrm>
            <a:off x="11333784" y="4925839"/>
            <a:ext cx="57574" cy="5757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3" name="Effect">
            <a:extLst>
              <a:ext uri="{FF2B5EF4-FFF2-40B4-BE49-F238E27FC236}">
                <a16:creationId xmlns:a16="http://schemas.microsoft.com/office/drawing/2014/main" id="{B84EA0A2-B409-444F-881F-EE183B9F2D12}"/>
              </a:ext>
            </a:extLst>
          </p:cNvPr>
          <p:cNvSpPr/>
          <p:nvPr/>
        </p:nvSpPr>
        <p:spPr>
          <a:xfrm>
            <a:off x="11045050" y="4935038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4" name="Effect">
            <a:extLst>
              <a:ext uri="{FF2B5EF4-FFF2-40B4-BE49-F238E27FC236}">
                <a16:creationId xmlns:a16="http://schemas.microsoft.com/office/drawing/2014/main" id="{BA645A02-B4F3-4F3E-A0B6-E40BBC78181C}"/>
              </a:ext>
            </a:extLst>
          </p:cNvPr>
          <p:cNvSpPr/>
          <p:nvPr/>
        </p:nvSpPr>
        <p:spPr>
          <a:xfrm>
            <a:off x="10975153" y="4964441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5" name="Effect">
            <a:extLst>
              <a:ext uri="{FF2B5EF4-FFF2-40B4-BE49-F238E27FC236}">
                <a16:creationId xmlns:a16="http://schemas.microsoft.com/office/drawing/2014/main" id="{0FF342CB-1BDB-45CE-A463-B1BB5DE0D0B3}"/>
              </a:ext>
            </a:extLst>
          </p:cNvPr>
          <p:cNvSpPr/>
          <p:nvPr/>
        </p:nvSpPr>
        <p:spPr>
          <a:xfrm>
            <a:off x="10916141" y="4893798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6" name="Effect">
            <a:extLst>
              <a:ext uri="{FF2B5EF4-FFF2-40B4-BE49-F238E27FC236}">
                <a16:creationId xmlns:a16="http://schemas.microsoft.com/office/drawing/2014/main" id="{55ED9D81-A81F-4351-BDBE-C0DA5371E20D}"/>
              </a:ext>
            </a:extLst>
          </p:cNvPr>
          <p:cNvSpPr/>
          <p:nvPr/>
        </p:nvSpPr>
        <p:spPr>
          <a:xfrm>
            <a:off x="10947992" y="4731079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7" name="Effect">
            <a:extLst>
              <a:ext uri="{FF2B5EF4-FFF2-40B4-BE49-F238E27FC236}">
                <a16:creationId xmlns:a16="http://schemas.microsoft.com/office/drawing/2014/main" id="{3E6E7927-2A81-44BA-BEB7-32D8557AB14C}"/>
              </a:ext>
            </a:extLst>
          </p:cNvPr>
          <p:cNvSpPr/>
          <p:nvPr/>
        </p:nvSpPr>
        <p:spPr>
          <a:xfrm>
            <a:off x="11216865" y="4654057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8" name="Effect">
            <a:extLst>
              <a:ext uri="{FF2B5EF4-FFF2-40B4-BE49-F238E27FC236}">
                <a16:creationId xmlns:a16="http://schemas.microsoft.com/office/drawing/2014/main" id="{5CF8A344-689E-4D7B-91D0-0F97907FE264}"/>
              </a:ext>
            </a:extLst>
          </p:cNvPr>
          <p:cNvSpPr/>
          <p:nvPr/>
        </p:nvSpPr>
        <p:spPr>
          <a:xfrm>
            <a:off x="11106926" y="4677973"/>
            <a:ext cx="63123" cy="631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9" name="Effect">
            <a:extLst>
              <a:ext uri="{FF2B5EF4-FFF2-40B4-BE49-F238E27FC236}">
                <a16:creationId xmlns:a16="http://schemas.microsoft.com/office/drawing/2014/main" id="{A56E6950-52A5-4D16-A24D-7F1286A8966B}"/>
              </a:ext>
            </a:extLst>
          </p:cNvPr>
          <p:cNvSpPr/>
          <p:nvPr/>
        </p:nvSpPr>
        <p:spPr>
          <a:xfrm>
            <a:off x="11326886" y="4821751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0" name="Effect">
            <a:extLst>
              <a:ext uri="{FF2B5EF4-FFF2-40B4-BE49-F238E27FC236}">
                <a16:creationId xmlns:a16="http://schemas.microsoft.com/office/drawing/2014/main" id="{2339BEDA-B2DF-45BE-94BB-C0F36570F90C}"/>
              </a:ext>
            </a:extLst>
          </p:cNvPr>
          <p:cNvSpPr/>
          <p:nvPr/>
        </p:nvSpPr>
        <p:spPr>
          <a:xfrm>
            <a:off x="11371694" y="4831892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1" name="Effect">
            <a:extLst>
              <a:ext uri="{FF2B5EF4-FFF2-40B4-BE49-F238E27FC236}">
                <a16:creationId xmlns:a16="http://schemas.microsoft.com/office/drawing/2014/main" id="{DAF07415-1BBA-417C-B50A-476AEAE39075}"/>
              </a:ext>
            </a:extLst>
          </p:cNvPr>
          <p:cNvSpPr/>
          <p:nvPr/>
        </p:nvSpPr>
        <p:spPr>
          <a:xfrm>
            <a:off x="11309207" y="4756143"/>
            <a:ext cx="53364" cy="5336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2" name="Effect">
            <a:extLst>
              <a:ext uri="{FF2B5EF4-FFF2-40B4-BE49-F238E27FC236}">
                <a16:creationId xmlns:a16="http://schemas.microsoft.com/office/drawing/2014/main" id="{53209C7E-FC9E-4A01-B0D9-D8AA7ABBF325}"/>
              </a:ext>
            </a:extLst>
          </p:cNvPr>
          <p:cNvSpPr/>
          <p:nvPr/>
        </p:nvSpPr>
        <p:spPr>
          <a:xfrm>
            <a:off x="11356238" y="4721804"/>
            <a:ext cx="45719" cy="457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3" name="Effect">
            <a:extLst>
              <a:ext uri="{FF2B5EF4-FFF2-40B4-BE49-F238E27FC236}">
                <a16:creationId xmlns:a16="http://schemas.microsoft.com/office/drawing/2014/main" id="{21BCDC52-3F6B-4350-B130-18128F17D46F}"/>
              </a:ext>
            </a:extLst>
          </p:cNvPr>
          <p:cNvSpPr/>
          <p:nvPr/>
        </p:nvSpPr>
        <p:spPr>
          <a:xfrm>
            <a:off x="11347537" y="4769390"/>
            <a:ext cx="63123" cy="631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4" name="Effect">
            <a:extLst>
              <a:ext uri="{FF2B5EF4-FFF2-40B4-BE49-F238E27FC236}">
                <a16:creationId xmlns:a16="http://schemas.microsoft.com/office/drawing/2014/main" id="{51AC59FB-D465-46D6-AD85-B1401968F41F}"/>
              </a:ext>
            </a:extLst>
          </p:cNvPr>
          <p:cNvSpPr/>
          <p:nvPr/>
        </p:nvSpPr>
        <p:spPr>
          <a:xfrm>
            <a:off x="11285543" y="4819218"/>
            <a:ext cx="70643" cy="706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5" name="Effect">
            <a:extLst>
              <a:ext uri="{FF2B5EF4-FFF2-40B4-BE49-F238E27FC236}">
                <a16:creationId xmlns:a16="http://schemas.microsoft.com/office/drawing/2014/main" id="{71A920C0-C681-4D27-B89C-1623D67B5336}"/>
              </a:ext>
            </a:extLst>
          </p:cNvPr>
          <p:cNvSpPr/>
          <p:nvPr/>
        </p:nvSpPr>
        <p:spPr>
          <a:xfrm>
            <a:off x="11205563" y="4736538"/>
            <a:ext cx="45719" cy="4571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6" name="Effect">
            <a:extLst>
              <a:ext uri="{FF2B5EF4-FFF2-40B4-BE49-F238E27FC236}">
                <a16:creationId xmlns:a16="http://schemas.microsoft.com/office/drawing/2014/main" id="{9156EBDC-FAB4-4231-AAE6-0182F789A09E}"/>
              </a:ext>
            </a:extLst>
          </p:cNvPr>
          <p:cNvSpPr/>
          <p:nvPr/>
        </p:nvSpPr>
        <p:spPr>
          <a:xfrm>
            <a:off x="11035418" y="4772983"/>
            <a:ext cx="53364" cy="53364"/>
          </a:xfrm>
          <a:prstGeom prst="fram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7" name="Effect">
            <a:extLst>
              <a:ext uri="{FF2B5EF4-FFF2-40B4-BE49-F238E27FC236}">
                <a16:creationId xmlns:a16="http://schemas.microsoft.com/office/drawing/2014/main" id="{14720CA9-2C7E-4321-8006-F102B16B9945}"/>
              </a:ext>
            </a:extLst>
          </p:cNvPr>
          <p:cNvSpPr/>
          <p:nvPr/>
        </p:nvSpPr>
        <p:spPr>
          <a:xfrm>
            <a:off x="11136697" y="4889869"/>
            <a:ext cx="70643" cy="70643"/>
          </a:xfrm>
          <a:prstGeom prst="donut">
            <a:avLst>
              <a:gd name="adj" fmla="val 1125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8" name="Effect">
            <a:extLst>
              <a:ext uri="{FF2B5EF4-FFF2-40B4-BE49-F238E27FC236}">
                <a16:creationId xmlns:a16="http://schemas.microsoft.com/office/drawing/2014/main" id="{DF6568CA-62C3-44E4-91AD-4F8DDC5E33D9}"/>
              </a:ext>
            </a:extLst>
          </p:cNvPr>
          <p:cNvSpPr/>
          <p:nvPr/>
        </p:nvSpPr>
        <p:spPr>
          <a:xfrm>
            <a:off x="11239490" y="4741674"/>
            <a:ext cx="53364" cy="53364"/>
          </a:xfrm>
          <a:prstGeom prst="fram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9" name="Picture">
            <a:extLst>
              <a:ext uri="{FF2B5EF4-FFF2-40B4-BE49-F238E27FC236}">
                <a16:creationId xmlns:a16="http://schemas.microsoft.com/office/drawing/2014/main" id="{910C208D-509F-44E7-A082-145291F50E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" r="30009"/>
          <a:stretch/>
        </p:blipFill>
        <p:spPr>
          <a:xfrm>
            <a:off x="8339997" y="1574282"/>
            <a:ext cx="2040088" cy="2022404"/>
          </a:xfrm>
          <a:custGeom>
            <a:avLst/>
            <a:gdLst>
              <a:gd name="connsiteX0" fmla="*/ 1099467 w 2198934"/>
              <a:gd name="connsiteY0" fmla="*/ 0 h 2198934"/>
              <a:gd name="connsiteX1" fmla="*/ 2198934 w 2198934"/>
              <a:gd name="connsiteY1" fmla="*/ 1099467 h 2198934"/>
              <a:gd name="connsiteX2" fmla="*/ 1099467 w 2198934"/>
              <a:gd name="connsiteY2" fmla="*/ 2198934 h 2198934"/>
              <a:gd name="connsiteX3" fmla="*/ 0 w 2198934"/>
              <a:gd name="connsiteY3" fmla="*/ 1099467 h 2198934"/>
              <a:gd name="connsiteX4" fmla="*/ 1099467 w 2198934"/>
              <a:gd name="connsiteY4" fmla="*/ 0 h 2198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8934" h="2198934">
                <a:moveTo>
                  <a:pt x="1099467" y="0"/>
                </a:moveTo>
                <a:cubicBezTo>
                  <a:pt x="1706686" y="0"/>
                  <a:pt x="2198934" y="492248"/>
                  <a:pt x="2198934" y="1099467"/>
                </a:cubicBezTo>
                <a:cubicBezTo>
                  <a:pt x="2198934" y="1706686"/>
                  <a:pt x="1706686" y="2198934"/>
                  <a:pt x="1099467" y="2198934"/>
                </a:cubicBezTo>
                <a:cubicBezTo>
                  <a:pt x="492248" y="2198934"/>
                  <a:pt x="0" y="1706686"/>
                  <a:pt x="0" y="1099467"/>
                </a:cubicBezTo>
                <a:cubicBezTo>
                  <a:pt x="0" y="492248"/>
                  <a:pt x="492248" y="0"/>
                  <a:pt x="1099467" y="0"/>
                </a:cubicBezTo>
                <a:close/>
              </a:path>
            </a:pathLst>
          </a:custGeom>
        </p:spPr>
      </p:pic>
      <p:sp>
        <p:nvSpPr>
          <p:cNvPr id="190" name="Effect">
            <a:extLst>
              <a:ext uri="{FF2B5EF4-FFF2-40B4-BE49-F238E27FC236}">
                <a16:creationId xmlns:a16="http://schemas.microsoft.com/office/drawing/2014/main" id="{6BF22CC0-227D-441C-B315-E2CA00B4D380}"/>
              </a:ext>
            </a:extLst>
          </p:cNvPr>
          <p:cNvSpPr/>
          <p:nvPr/>
        </p:nvSpPr>
        <p:spPr>
          <a:xfrm>
            <a:off x="8223969" y="1451363"/>
            <a:ext cx="2285262" cy="2263221"/>
          </a:xfrm>
          <a:prstGeom prst="donut">
            <a:avLst>
              <a:gd name="adj" fmla="val 5279"/>
            </a:avLst>
          </a:prstGeom>
          <a:solidFill>
            <a:srgbClr val="85E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91" name="Effect">
            <a:extLst>
              <a:ext uri="{FF2B5EF4-FFF2-40B4-BE49-F238E27FC236}">
                <a16:creationId xmlns:a16="http://schemas.microsoft.com/office/drawing/2014/main" id="{7E2CF4AC-6824-4FEA-B9FA-23B49114A37E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Effect">
            <a:extLst>
              <a:ext uri="{FF2B5EF4-FFF2-40B4-BE49-F238E27FC236}">
                <a16:creationId xmlns:a16="http://schemas.microsoft.com/office/drawing/2014/main" id="{7754CC37-0137-4E81-BC11-63ECFE634193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Effect">
            <a:extLst>
              <a:ext uri="{FF2B5EF4-FFF2-40B4-BE49-F238E27FC236}">
                <a16:creationId xmlns:a16="http://schemas.microsoft.com/office/drawing/2014/main" id="{EF14BD14-C3F9-4C88-8657-D5D450D05212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Effect">
            <a:extLst>
              <a:ext uri="{FF2B5EF4-FFF2-40B4-BE49-F238E27FC236}">
                <a16:creationId xmlns:a16="http://schemas.microsoft.com/office/drawing/2014/main" id="{6225F868-479F-46A4-B91D-033A44350E9D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Effect">
            <a:extLst>
              <a:ext uri="{FF2B5EF4-FFF2-40B4-BE49-F238E27FC236}">
                <a16:creationId xmlns:a16="http://schemas.microsoft.com/office/drawing/2014/main" id="{28441628-AA56-40CF-8294-4CAC415544C6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Effect">
            <a:extLst>
              <a:ext uri="{FF2B5EF4-FFF2-40B4-BE49-F238E27FC236}">
                <a16:creationId xmlns:a16="http://schemas.microsoft.com/office/drawing/2014/main" id="{096086A6-D51F-4053-A73F-D73AA4D1E94C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Effect">
            <a:extLst>
              <a:ext uri="{FF2B5EF4-FFF2-40B4-BE49-F238E27FC236}">
                <a16:creationId xmlns:a16="http://schemas.microsoft.com/office/drawing/2014/main" id="{E8A47D5E-9ADA-465F-AFF1-F4B6CEBE6C17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Effect">
            <a:extLst>
              <a:ext uri="{FF2B5EF4-FFF2-40B4-BE49-F238E27FC236}">
                <a16:creationId xmlns:a16="http://schemas.microsoft.com/office/drawing/2014/main" id="{DDB4316E-C284-45E5-8A0F-A8E19A28895F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Effect">
            <a:extLst>
              <a:ext uri="{FF2B5EF4-FFF2-40B4-BE49-F238E27FC236}">
                <a16:creationId xmlns:a16="http://schemas.microsoft.com/office/drawing/2014/main" id="{DBE48B5C-C2B0-4168-92ED-3A7F7FADFD9E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Effect">
            <a:extLst>
              <a:ext uri="{FF2B5EF4-FFF2-40B4-BE49-F238E27FC236}">
                <a16:creationId xmlns:a16="http://schemas.microsoft.com/office/drawing/2014/main" id="{C8DFC040-C15A-4558-9AD2-917DB7CA31FA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Effect">
            <a:extLst>
              <a:ext uri="{FF2B5EF4-FFF2-40B4-BE49-F238E27FC236}">
                <a16:creationId xmlns:a16="http://schemas.microsoft.com/office/drawing/2014/main" id="{0F35E2A0-C08A-413E-A905-CB903CBAFD1C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Effect">
            <a:extLst>
              <a:ext uri="{FF2B5EF4-FFF2-40B4-BE49-F238E27FC236}">
                <a16:creationId xmlns:a16="http://schemas.microsoft.com/office/drawing/2014/main" id="{7C243790-00BD-4A84-826D-3D33556CF4A7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Effect">
            <a:extLst>
              <a:ext uri="{FF2B5EF4-FFF2-40B4-BE49-F238E27FC236}">
                <a16:creationId xmlns:a16="http://schemas.microsoft.com/office/drawing/2014/main" id="{EC0D4862-AEE5-4ACD-8CB2-738B50B27C8F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Effect">
            <a:extLst>
              <a:ext uri="{FF2B5EF4-FFF2-40B4-BE49-F238E27FC236}">
                <a16:creationId xmlns:a16="http://schemas.microsoft.com/office/drawing/2014/main" id="{D8A43B97-A735-4E6F-A95E-766788B2FB5C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Effect">
            <a:extLst>
              <a:ext uri="{FF2B5EF4-FFF2-40B4-BE49-F238E27FC236}">
                <a16:creationId xmlns:a16="http://schemas.microsoft.com/office/drawing/2014/main" id="{5A87B398-143A-41D0-AC60-07D89F23F0BF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Effect">
            <a:extLst>
              <a:ext uri="{FF2B5EF4-FFF2-40B4-BE49-F238E27FC236}">
                <a16:creationId xmlns:a16="http://schemas.microsoft.com/office/drawing/2014/main" id="{FFFE8D91-F1B6-429B-8606-E5356611C624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Effect">
            <a:extLst>
              <a:ext uri="{FF2B5EF4-FFF2-40B4-BE49-F238E27FC236}">
                <a16:creationId xmlns:a16="http://schemas.microsoft.com/office/drawing/2014/main" id="{2711BD94-06A5-4A4C-A5BB-348C5DD84B8B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Effect">
            <a:extLst>
              <a:ext uri="{FF2B5EF4-FFF2-40B4-BE49-F238E27FC236}">
                <a16:creationId xmlns:a16="http://schemas.microsoft.com/office/drawing/2014/main" id="{A29C8491-72DD-44AE-A9A2-3F89093EFEA4}"/>
              </a:ext>
            </a:extLst>
          </p:cNvPr>
          <p:cNvSpPr/>
          <p:nvPr/>
        </p:nvSpPr>
        <p:spPr>
          <a:xfrm>
            <a:off x="7129089" y="102343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0B431E2F-8A1C-45ED-8626-74C2ED337976}"/>
              </a:ext>
            </a:extLst>
          </p:cNvPr>
          <p:cNvSpPr txBox="1"/>
          <p:nvPr/>
        </p:nvSpPr>
        <p:spPr>
          <a:xfrm>
            <a:off x="7656001" y="3809195"/>
            <a:ext cx="3396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</a:rPr>
              <a:t>YOUR CHANNEL</a:t>
            </a:r>
            <a:endParaRPr lang="en-ID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" panose="020B0602020104020603" pitchFamily="34" charset="0"/>
            </a:endParaRPr>
          </a:p>
        </p:txBody>
      </p:sp>
      <p:pic>
        <p:nvPicPr>
          <p:cNvPr id="3" name="Video 2">
            <a:hlinkClick r:id="" action="ppaction://media"/>
            <a:extLst>
              <a:ext uri="{FF2B5EF4-FFF2-40B4-BE49-F238E27FC236}">
                <a16:creationId xmlns:a16="http://schemas.microsoft.com/office/drawing/2014/main" id="{67141AE6-BBC4-4942-A581-82F4F1C23A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49955" y="3801904"/>
            <a:ext cx="3797334" cy="2136000"/>
          </a:xfrm>
          <a:prstGeom prst="rect">
            <a:avLst/>
          </a:prstGeom>
        </p:spPr>
      </p:pic>
      <p:pic>
        <p:nvPicPr>
          <p:cNvPr id="5" name="Video 1">
            <a:hlinkClick r:id="" action="ppaction://media"/>
            <a:extLst>
              <a:ext uri="{FF2B5EF4-FFF2-40B4-BE49-F238E27FC236}">
                <a16:creationId xmlns:a16="http://schemas.microsoft.com/office/drawing/2014/main" id="{75F6B8B7-E38F-4571-99CD-A0B4256116A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4000" end="47138.333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58896" y="1438937"/>
            <a:ext cx="3805600" cy="2137181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3D9F6E0-4402-4B67-BCF2-5DE1E0D7305C}"/>
              </a:ext>
            </a:extLst>
          </p:cNvPr>
          <p:cNvSpPr/>
          <p:nvPr/>
        </p:nvSpPr>
        <p:spPr>
          <a:xfrm>
            <a:off x="649955" y="1403027"/>
            <a:ext cx="3860309" cy="2202748"/>
          </a:xfrm>
          <a:prstGeom prst="rect">
            <a:avLst/>
          </a:prstGeom>
          <a:noFill/>
          <a:ln w="76200" cap="rnd">
            <a:solidFill>
              <a:srgbClr val="1BA595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860309"/>
                      <a:gd name="connsiteY0" fmla="*/ 0 h 2202748"/>
                      <a:gd name="connsiteX1" fmla="*/ 604782 w 3860309"/>
                      <a:gd name="connsiteY1" fmla="*/ 0 h 2202748"/>
                      <a:gd name="connsiteX2" fmla="*/ 1132357 w 3860309"/>
                      <a:gd name="connsiteY2" fmla="*/ 0 h 2202748"/>
                      <a:gd name="connsiteX3" fmla="*/ 1852948 w 3860309"/>
                      <a:gd name="connsiteY3" fmla="*/ 0 h 2202748"/>
                      <a:gd name="connsiteX4" fmla="*/ 2457730 w 3860309"/>
                      <a:gd name="connsiteY4" fmla="*/ 0 h 2202748"/>
                      <a:gd name="connsiteX5" fmla="*/ 3062512 w 3860309"/>
                      <a:gd name="connsiteY5" fmla="*/ 0 h 2202748"/>
                      <a:gd name="connsiteX6" fmla="*/ 3860309 w 3860309"/>
                      <a:gd name="connsiteY6" fmla="*/ 0 h 2202748"/>
                      <a:gd name="connsiteX7" fmla="*/ 3860309 w 3860309"/>
                      <a:gd name="connsiteY7" fmla="*/ 506632 h 2202748"/>
                      <a:gd name="connsiteX8" fmla="*/ 3860309 w 3860309"/>
                      <a:gd name="connsiteY8" fmla="*/ 1057319 h 2202748"/>
                      <a:gd name="connsiteX9" fmla="*/ 3860309 w 3860309"/>
                      <a:gd name="connsiteY9" fmla="*/ 1563951 h 2202748"/>
                      <a:gd name="connsiteX10" fmla="*/ 3860309 w 3860309"/>
                      <a:gd name="connsiteY10" fmla="*/ 2202748 h 2202748"/>
                      <a:gd name="connsiteX11" fmla="*/ 3216924 w 3860309"/>
                      <a:gd name="connsiteY11" fmla="*/ 2202748 h 2202748"/>
                      <a:gd name="connsiteX12" fmla="*/ 2612142 w 3860309"/>
                      <a:gd name="connsiteY12" fmla="*/ 2202748 h 2202748"/>
                      <a:gd name="connsiteX13" fmla="*/ 1891551 w 3860309"/>
                      <a:gd name="connsiteY13" fmla="*/ 2202748 h 2202748"/>
                      <a:gd name="connsiteX14" fmla="*/ 1170960 w 3860309"/>
                      <a:gd name="connsiteY14" fmla="*/ 2202748 h 2202748"/>
                      <a:gd name="connsiteX15" fmla="*/ 604782 w 3860309"/>
                      <a:gd name="connsiteY15" fmla="*/ 2202748 h 2202748"/>
                      <a:gd name="connsiteX16" fmla="*/ 0 w 3860309"/>
                      <a:gd name="connsiteY16" fmla="*/ 2202748 h 2202748"/>
                      <a:gd name="connsiteX17" fmla="*/ 0 w 3860309"/>
                      <a:gd name="connsiteY17" fmla="*/ 1608006 h 2202748"/>
                      <a:gd name="connsiteX18" fmla="*/ 0 w 3860309"/>
                      <a:gd name="connsiteY18" fmla="*/ 1123401 h 2202748"/>
                      <a:gd name="connsiteX19" fmla="*/ 0 w 3860309"/>
                      <a:gd name="connsiteY19" fmla="*/ 616769 h 2202748"/>
                      <a:gd name="connsiteX20" fmla="*/ 0 w 3860309"/>
                      <a:gd name="connsiteY20" fmla="*/ 0 h 2202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860309" h="2202748" extrusionOk="0">
                        <a:moveTo>
                          <a:pt x="0" y="0"/>
                        </a:moveTo>
                        <a:cubicBezTo>
                          <a:pt x="136980" y="26001"/>
                          <a:pt x="424287" y="-3439"/>
                          <a:pt x="604782" y="0"/>
                        </a:cubicBezTo>
                        <a:cubicBezTo>
                          <a:pt x="785277" y="3439"/>
                          <a:pt x="967122" y="-2702"/>
                          <a:pt x="1132357" y="0"/>
                        </a:cubicBezTo>
                        <a:cubicBezTo>
                          <a:pt x="1297592" y="2702"/>
                          <a:pt x="1665689" y="4013"/>
                          <a:pt x="1852948" y="0"/>
                        </a:cubicBezTo>
                        <a:cubicBezTo>
                          <a:pt x="2040207" y="-4013"/>
                          <a:pt x="2319873" y="15411"/>
                          <a:pt x="2457730" y="0"/>
                        </a:cubicBezTo>
                        <a:cubicBezTo>
                          <a:pt x="2595587" y="-15411"/>
                          <a:pt x="2836649" y="-28448"/>
                          <a:pt x="3062512" y="0"/>
                        </a:cubicBezTo>
                        <a:cubicBezTo>
                          <a:pt x="3288375" y="28448"/>
                          <a:pt x="3509895" y="-790"/>
                          <a:pt x="3860309" y="0"/>
                        </a:cubicBezTo>
                        <a:cubicBezTo>
                          <a:pt x="3884086" y="129974"/>
                          <a:pt x="3862796" y="290675"/>
                          <a:pt x="3860309" y="506632"/>
                        </a:cubicBezTo>
                        <a:cubicBezTo>
                          <a:pt x="3857822" y="722589"/>
                          <a:pt x="3878473" y="815604"/>
                          <a:pt x="3860309" y="1057319"/>
                        </a:cubicBezTo>
                        <a:cubicBezTo>
                          <a:pt x="3842145" y="1299034"/>
                          <a:pt x="3880487" y="1360375"/>
                          <a:pt x="3860309" y="1563951"/>
                        </a:cubicBezTo>
                        <a:cubicBezTo>
                          <a:pt x="3840131" y="1767527"/>
                          <a:pt x="3871664" y="2068464"/>
                          <a:pt x="3860309" y="2202748"/>
                        </a:cubicBezTo>
                        <a:cubicBezTo>
                          <a:pt x="3556739" y="2219241"/>
                          <a:pt x="3465843" y="2205173"/>
                          <a:pt x="3216924" y="2202748"/>
                        </a:cubicBezTo>
                        <a:cubicBezTo>
                          <a:pt x="2968006" y="2200323"/>
                          <a:pt x="2808129" y="2207920"/>
                          <a:pt x="2612142" y="2202748"/>
                        </a:cubicBezTo>
                        <a:cubicBezTo>
                          <a:pt x="2416155" y="2197576"/>
                          <a:pt x="2130978" y="2238335"/>
                          <a:pt x="1891551" y="2202748"/>
                        </a:cubicBezTo>
                        <a:cubicBezTo>
                          <a:pt x="1652124" y="2167161"/>
                          <a:pt x="1335911" y="2170116"/>
                          <a:pt x="1170960" y="2202748"/>
                        </a:cubicBezTo>
                        <a:cubicBezTo>
                          <a:pt x="1006009" y="2235380"/>
                          <a:pt x="753130" y="2185772"/>
                          <a:pt x="604782" y="2202748"/>
                        </a:cubicBezTo>
                        <a:cubicBezTo>
                          <a:pt x="456434" y="2219724"/>
                          <a:pt x="217183" y="2216177"/>
                          <a:pt x="0" y="2202748"/>
                        </a:cubicBezTo>
                        <a:cubicBezTo>
                          <a:pt x="-4172" y="1912580"/>
                          <a:pt x="-17494" y="1875479"/>
                          <a:pt x="0" y="1608006"/>
                        </a:cubicBezTo>
                        <a:cubicBezTo>
                          <a:pt x="17494" y="1340533"/>
                          <a:pt x="9533" y="1297405"/>
                          <a:pt x="0" y="1123401"/>
                        </a:cubicBezTo>
                        <a:cubicBezTo>
                          <a:pt x="-9533" y="949398"/>
                          <a:pt x="15712" y="826598"/>
                          <a:pt x="0" y="616769"/>
                        </a:cubicBezTo>
                        <a:cubicBezTo>
                          <a:pt x="-15712" y="406940"/>
                          <a:pt x="7662" y="23677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C45556D4-C8E3-428C-B428-371B72CA532C}"/>
              </a:ext>
            </a:extLst>
          </p:cNvPr>
          <p:cNvSpPr/>
          <p:nvPr/>
        </p:nvSpPr>
        <p:spPr>
          <a:xfrm>
            <a:off x="618467" y="3760845"/>
            <a:ext cx="3860309" cy="2202748"/>
          </a:xfrm>
          <a:prstGeom prst="rect">
            <a:avLst/>
          </a:prstGeom>
          <a:noFill/>
          <a:ln w="76200" cap="rnd">
            <a:solidFill>
              <a:srgbClr val="1BA595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860309"/>
                      <a:gd name="connsiteY0" fmla="*/ 0 h 2202748"/>
                      <a:gd name="connsiteX1" fmla="*/ 604782 w 3860309"/>
                      <a:gd name="connsiteY1" fmla="*/ 0 h 2202748"/>
                      <a:gd name="connsiteX2" fmla="*/ 1132357 w 3860309"/>
                      <a:gd name="connsiteY2" fmla="*/ 0 h 2202748"/>
                      <a:gd name="connsiteX3" fmla="*/ 1852948 w 3860309"/>
                      <a:gd name="connsiteY3" fmla="*/ 0 h 2202748"/>
                      <a:gd name="connsiteX4" fmla="*/ 2457730 w 3860309"/>
                      <a:gd name="connsiteY4" fmla="*/ 0 h 2202748"/>
                      <a:gd name="connsiteX5" fmla="*/ 3062512 w 3860309"/>
                      <a:gd name="connsiteY5" fmla="*/ 0 h 2202748"/>
                      <a:gd name="connsiteX6" fmla="*/ 3860309 w 3860309"/>
                      <a:gd name="connsiteY6" fmla="*/ 0 h 2202748"/>
                      <a:gd name="connsiteX7" fmla="*/ 3860309 w 3860309"/>
                      <a:gd name="connsiteY7" fmla="*/ 506632 h 2202748"/>
                      <a:gd name="connsiteX8" fmla="*/ 3860309 w 3860309"/>
                      <a:gd name="connsiteY8" fmla="*/ 1057319 h 2202748"/>
                      <a:gd name="connsiteX9" fmla="*/ 3860309 w 3860309"/>
                      <a:gd name="connsiteY9" fmla="*/ 1563951 h 2202748"/>
                      <a:gd name="connsiteX10" fmla="*/ 3860309 w 3860309"/>
                      <a:gd name="connsiteY10" fmla="*/ 2202748 h 2202748"/>
                      <a:gd name="connsiteX11" fmla="*/ 3216924 w 3860309"/>
                      <a:gd name="connsiteY11" fmla="*/ 2202748 h 2202748"/>
                      <a:gd name="connsiteX12" fmla="*/ 2612142 w 3860309"/>
                      <a:gd name="connsiteY12" fmla="*/ 2202748 h 2202748"/>
                      <a:gd name="connsiteX13" fmla="*/ 1891551 w 3860309"/>
                      <a:gd name="connsiteY13" fmla="*/ 2202748 h 2202748"/>
                      <a:gd name="connsiteX14" fmla="*/ 1170960 w 3860309"/>
                      <a:gd name="connsiteY14" fmla="*/ 2202748 h 2202748"/>
                      <a:gd name="connsiteX15" fmla="*/ 604782 w 3860309"/>
                      <a:gd name="connsiteY15" fmla="*/ 2202748 h 2202748"/>
                      <a:gd name="connsiteX16" fmla="*/ 0 w 3860309"/>
                      <a:gd name="connsiteY16" fmla="*/ 2202748 h 2202748"/>
                      <a:gd name="connsiteX17" fmla="*/ 0 w 3860309"/>
                      <a:gd name="connsiteY17" fmla="*/ 1608006 h 2202748"/>
                      <a:gd name="connsiteX18" fmla="*/ 0 w 3860309"/>
                      <a:gd name="connsiteY18" fmla="*/ 1123401 h 2202748"/>
                      <a:gd name="connsiteX19" fmla="*/ 0 w 3860309"/>
                      <a:gd name="connsiteY19" fmla="*/ 616769 h 2202748"/>
                      <a:gd name="connsiteX20" fmla="*/ 0 w 3860309"/>
                      <a:gd name="connsiteY20" fmla="*/ 0 h 2202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860309" h="2202748" extrusionOk="0">
                        <a:moveTo>
                          <a:pt x="0" y="0"/>
                        </a:moveTo>
                        <a:cubicBezTo>
                          <a:pt x="136980" y="26001"/>
                          <a:pt x="424287" y="-3439"/>
                          <a:pt x="604782" y="0"/>
                        </a:cubicBezTo>
                        <a:cubicBezTo>
                          <a:pt x="785277" y="3439"/>
                          <a:pt x="967122" y="-2702"/>
                          <a:pt x="1132357" y="0"/>
                        </a:cubicBezTo>
                        <a:cubicBezTo>
                          <a:pt x="1297592" y="2702"/>
                          <a:pt x="1665689" y="4013"/>
                          <a:pt x="1852948" y="0"/>
                        </a:cubicBezTo>
                        <a:cubicBezTo>
                          <a:pt x="2040207" y="-4013"/>
                          <a:pt x="2319873" y="15411"/>
                          <a:pt x="2457730" y="0"/>
                        </a:cubicBezTo>
                        <a:cubicBezTo>
                          <a:pt x="2595587" y="-15411"/>
                          <a:pt x="2836649" y="-28448"/>
                          <a:pt x="3062512" y="0"/>
                        </a:cubicBezTo>
                        <a:cubicBezTo>
                          <a:pt x="3288375" y="28448"/>
                          <a:pt x="3509895" y="-790"/>
                          <a:pt x="3860309" y="0"/>
                        </a:cubicBezTo>
                        <a:cubicBezTo>
                          <a:pt x="3884086" y="129974"/>
                          <a:pt x="3862796" y="290675"/>
                          <a:pt x="3860309" y="506632"/>
                        </a:cubicBezTo>
                        <a:cubicBezTo>
                          <a:pt x="3857822" y="722589"/>
                          <a:pt x="3878473" y="815604"/>
                          <a:pt x="3860309" y="1057319"/>
                        </a:cubicBezTo>
                        <a:cubicBezTo>
                          <a:pt x="3842145" y="1299034"/>
                          <a:pt x="3880487" y="1360375"/>
                          <a:pt x="3860309" y="1563951"/>
                        </a:cubicBezTo>
                        <a:cubicBezTo>
                          <a:pt x="3840131" y="1767527"/>
                          <a:pt x="3871664" y="2068464"/>
                          <a:pt x="3860309" y="2202748"/>
                        </a:cubicBezTo>
                        <a:cubicBezTo>
                          <a:pt x="3556739" y="2219241"/>
                          <a:pt x="3465843" y="2205173"/>
                          <a:pt x="3216924" y="2202748"/>
                        </a:cubicBezTo>
                        <a:cubicBezTo>
                          <a:pt x="2968006" y="2200323"/>
                          <a:pt x="2808129" y="2207920"/>
                          <a:pt x="2612142" y="2202748"/>
                        </a:cubicBezTo>
                        <a:cubicBezTo>
                          <a:pt x="2416155" y="2197576"/>
                          <a:pt x="2130978" y="2238335"/>
                          <a:pt x="1891551" y="2202748"/>
                        </a:cubicBezTo>
                        <a:cubicBezTo>
                          <a:pt x="1652124" y="2167161"/>
                          <a:pt x="1335911" y="2170116"/>
                          <a:pt x="1170960" y="2202748"/>
                        </a:cubicBezTo>
                        <a:cubicBezTo>
                          <a:pt x="1006009" y="2235380"/>
                          <a:pt x="753130" y="2185772"/>
                          <a:pt x="604782" y="2202748"/>
                        </a:cubicBezTo>
                        <a:cubicBezTo>
                          <a:pt x="456434" y="2219724"/>
                          <a:pt x="217183" y="2216177"/>
                          <a:pt x="0" y="2202748"/>
                        </a:cubicBezTo>
                        <a:cubicBezTo>
                          <a:pt x="-4172" y="1912580"/>
                          <a:pt x="-17494" y="1875479"/>
                          <a:pt x="0" y="1608006"/>
                        </a:cubicBezTo>
                        <a:cubicBezTo>
                          <a:pt x="17494" y="1340533"/>
                          <a:pt x="9533" y="1297405"/>
                          <a:pt x="0" y="1123401"/>
                        </a:cubicBezTo>
                        <a:cubicBezTo>
                          <a:pt x="-9533" y="949398"/>
                          <a:pt x="15712" y="826598"/>
                          <a:pt x="0" y="616769"/>
                        </a:cubicBezTo>
                        <a:cubicBezTo>
                          <a:pt x="-15712" y="406940"/>
                          <a:pt x="7662" y="23677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Music">
            <a:hlinkClick r:id="" action="ppaction://media"/>
            <a:extLst>
              <a:ext uri="{FF2B5EF4-FFF2-40B4-BE49-F238E27FC236}">
                <a16:creationId xmlns:a16="http://schemas.microsoft.com/office/drawing/2014/main" id="{722C99BD-9142-46CA-A0AF-0400C75CD9C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21288" y="358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67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9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" dur="7765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5000" accel="40000" decel="6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675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47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8" dur="3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ccel="47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20" dur="4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26" presetClass="emph" presetSubtype="0" repeatCount="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 tmFilter="0, 0; .2, .5; .8, .5; 1, 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3" dur="500" autoRev="1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accel="47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5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accel="47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" dur="4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875E-6 4.44444E-6 L 0.05339 0.20717 " pathEditMode="relative" rAng="0" ptsTypes="AA">
                                          <p:cBhvr>
                                            <p:cTn id="32" dur="3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10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2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1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5.55112E-17 L 0.05521 0.35579 " pathEditMode="relative" rAng="0" ptsTypes="AA">
                                          <p:cBhvr>
                                            <p:cTn id="40" dur="3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60" y="17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1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7 -1.85185E-6 L -0.09414 -0.40602 " pathEditMode="relative" rAng="0" ptsTypes="AA">
                                          <p:cBhvr>
                                            <p:cTn id="48" dur="3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01" y="-20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0833E-6 -4.07407E-6 L 0.05339 0.20718 " pathEditMode="relative" rAng="0" ptsTypes="AA">
                                          <p:cBhvr>
                                            <p:cTn id="56" dur="3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10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08333E-7 -4.44444E-6 L -0.09297 -0.25162 " pathEditMode="relative" rAng="0" ptsTypes="AA">
                                          <p:cBhvr>
                                            <p:cTn id="64" dur="3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48" y="-1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7 -1.85185E-6 L -0.09414 -0.40602 " pathEditMode="relative" rAng="0" ptsTypes="AA">
                                          <p:cBhvr>
                                            <p:cTn id="72" dur="3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01" y="-20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0" presetClass="exit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1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375E-6 -1.11111E-6 L -0.09414 -0.40602 " pathEditMode="relative" rAng="0" ptsTypes="AA">
                                          <p:cBhvr>
                                            <p:cTn id="80" dur="3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14" y="-20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04167E-6 -4.81481E-6 L 0.05339 0.20718 " pathEditMode="relative" rAng="0" ptsTypes="AA">
                                          <p:cBhvr>
                                            <p:cTn id="88" dur="3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10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875E-6 4.44444E-6 L 0.05339 0.20717 " pathEditMode="relative" rAng="0" ptsTypes="AA">
                                          <p:cBhvr>
                                            <p:cTn id="96" dur="3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10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2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repeatCount="5000" accel="40000" decel="6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675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5" presetClass="path" presetSubtype="0" repeatCount="2000" accel="50000" decel="5000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-2.96296E-6 L -0.03763 -2.96296E-6 " pathEditMode="relative" rAng="0" ptsTypes="AA">
                                          <p:cBhvr>
                                            <p:cTn id="10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8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3" presetClass="emph" presetSubtype="6" repeatCount="3000" accel="48000" decel="4500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117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accent2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20" dur="7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1" dur="7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28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9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63" presetClass="path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08333E-7 4.07407E-6 L -0.09935 4.07407E-6 " pathEditMode="relative" rAng="0" ptsTypes="AA">
                                          <p:cBhvr>
                                            <p:cTn id="131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7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34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35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63" presetClass="path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29167E-6 4.07407E-6 L 0.08347 4.07407E-6 " pathEditMode="relative" rAng="0" ptsTypes="AA">
                                          <p:cBhvr>
                                            <p:cTn id="137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2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2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2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2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2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2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4" dur="2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2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2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3" dur="2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9" dur="2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2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5" dur="2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8" dur="2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1" dur="2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2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7" dur="2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5E-6 2.59259E-6 L 0.02617 0.0324 " pathEditMode="relative" rAng="0" ptsTypes="AA">
                                          <p:cBhvr>
                                            <p:cTn id="199" dur="2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66667E-6 2.59259E-6 L 0.00781 0.09074 " pathEditMode="relative" rAng="0" ptsTypes="AA">
                                          <p:cBhvr>
                                            <p:cTn id="201" dur="2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375E-6 -1.85185E-6 L -0.00872 0.06343 " pathEditMode="relative" rAng="0" ptsTypes="AA">
                                          <p:cBhvr>
                                            <p:cTn id="203" dur="22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3" y="31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3.33333E-6 1.11022E-16 L -0.01068 0.03866 " pathEditMode="relative" rAng="0" ptsTypes="AA">
                                          <p:cBhvr>
                                            <p:cTn id="205" dur="22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25E-6 -3.7037E-7 L -0.00573 0.01574 " pathEditMode="relative" rAng="0" ptsTypes="AA">
                                          <p:cBhvr>
                                            <p:cTn id="207" dur="22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11022E-16 -1.48148E-6 L -0.0125 0.03241 " pathEditMode="relative" rAng="0" ptsTypes="AA">
                                          <p:cBhvr>
                                            <p:cTn id="209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54167E-6 -3.7037E-6 L -0.01471 0.01991 " pathEditMode="relative" rAng="0" ptsTypes="AA">
                                          <p:cBhvr>
                                            <p:cTn id="2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2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3.54167E-6 -3.7037E-6 L -0.01211 -0.00301 " pathEditMode="relative" rAng="0" ptsTypes="AA">
                                          <p:cBhvr>
                                            <p:cTn id="213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25E-6 1.85185E-6 L 0.00573 -0.0331 " pathEditMode="relative" rAng="0" ptsTypes="AA">
                                          <p:cBhvr>
                                            <p:cTn id="215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875E-6 2.22222E-6 L 0.0013 -0.04213 " pathEditMode="relative" rAng="0" ptsTypes="AA">
                                          <p:cBhvr>
                                            <p:cTn id="217" dur="22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375E-6 -3.7037E-6 L 0.02239 -0.00046 " pathEditMode="relative" rAng="0" ptsTypes="AA">
                                          <p:cBhvr>
                                            <p:cTn id="219" dur="22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2.08333E-6 2.96296E-6 L 0.02188 0.00671 " pathEditMode="relative" rAng="0" ptsTypes="AA">
                                          <p:cBhvr>
                                            <p:cTn id="221" dur="22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4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95833E-6 2.59259E-6 L 0.0198 0.00023 " pathEditMode="relative" rAng="0" ptsTypes="AA">
                                          <p:cBhvr>
                                            <p:cTn id="223" dur="2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16667E-7 -3.7037E-7 L 0.01862 -0.0037 " pathEditMode="relative" rAng="0" ptsTypes="AA">
                                          <p:cBhvr>
                                            <p:cTn id="225" dur="2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16667E-7 -3.7037E-6 L 0.02708 -0.00486 " pathEditMode="relative" rAng="0" ptsTypes="AA">
                                          <p:cBhvr>
                                            <p:cTn id="227" dur="22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-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875E-6 -4.07407E-6 L 0.03399 0.02755 " pathEditMode="relative" rAng="0" ptsTypes="AA">
                                          <p:cBhvr>
                                            <p:cTn id="229" dur="22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3" y="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8333E-7 4.81481E-6 L 0.02161 -0.04306 " pathEditMode="relative" rAng="0" ptsTypes="AA">
                                          <p:cBhvr>
                                            <p:cTn id="231" dur="225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81" y="-2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8333E-6 -2.22222E-6 L -0.01354 -0.02315 " pathEditMode="relative" rAng="0" ptsTypes="AA">
                                          <p:cBhvr>
                                            <p:cTn id="233" dur="225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4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2.5E-6 7.40741E-7 L -0.00429 0.01852 " pathEditMode="relative" rAng="0" ptsTypes="AA">
                                          <p:cBhvr>
                                            <p:cTn id="235" dur="225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79167E-6 -2.59259E-6 L 0.01159 -0.01481 " pathEditMode="relative" rAng="0" ptsTypes="AA">
                                          <p:cBhvr>
                                            <p:cTn id="237" dur="225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3" y="-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9" dur="25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25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25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2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2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7" dur="2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0" dur="2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3" dur="2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25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9" dur="25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2" dur="2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5" dur="2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25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2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4" dur="2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25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2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3" dur="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6" dur="2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4.375E-6 -4.44444E-6 L 0.14791 -4.44444E-6 " pathEditMode="relative" rAng="0" ptsTypes="AA">
                                          <p:cBhvr>
                                            <p:cTn id="299" dur="1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9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27" presetClass="emph" presetSubtype="0" fill="remove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01" dur="500" autoRev="1" fill="remove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02" dur="500" autoRev="1" fill="remove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set>
                                          <p:cBhvr>
                                            <p:cTn id="303" dur="500" autoRev="1" fill="remove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04" dur="500" autoRev="1" fill="remove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63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0.14791 -4.44444E-6 L 0.31276 -4.44444E-6 " pathEditMode="relative" rAng="0" ptsTypes="AA">
                                          <p:cBhvr>
                                            <p:cTn id="306" dur="1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4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7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2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0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2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3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5" dur="2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6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8" dur="2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9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4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5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7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1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4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7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9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2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6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8" dur="2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2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2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4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5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2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0" dur="2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1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3" dur="2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4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6" dur="2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7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04167E-6 -3.7037E-6 L 0.02617 0.03241 " pathEditMode="relative" rAng="0" ptsTypes="AA">
                                          <p:cBhvr>
                                            <p:cTn id="368" dur="22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9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2.08333E-6 -3.7037E-6 L 0.00781 0.09074 " pathEditMode="relative" rAng="0" ptsTypes="AA">
                                          <p:cBhvr>
                                            <p:cTn id="370" dur="225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1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08333E-6 1.85185E-6 L -0.00873 0.06342 " pathEditMode="relative" rAng="0" ptsTypes="AA">
                                          <p:cBhvr>
                                            <p:cTn id="372" dur="2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3" y="31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4.16667E-7 3.7037E-6 L -0.01068 0.03865 " pathEditMode="relative" rAng="0" ptsTypes="AA">
                                          <p:cBhvr>
                                            <p:cTn id="374" dur="2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2.5E-6 3.33333E-6 L -0.00573 0.01574 " pathEditMode="relative" rAng="0" ptsTypes="AA">
                                          <p:cBhvr>
                                            <p:cTn id="376" dur="22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7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75E-6 2.22222E-6 L -0.0125 0.03241 " pathEditMode="relative" rAng="0" ptsTypes="AA">
                                          <p:cBhvr>
                                            <p:cTn id="378" dur="22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9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91667E-6 1.11022E-16 L -0.01472 0.01991 " pathEditMode="relative" rAng="0" ptsTypes="AA">
                                          <p:cBhvr>
                                            <p:cTn id="380" dur="22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2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1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2.08333E-7 2.22045E-16 L -0.01211 -0.00301 " pathEditMode="relative" rAng="0" ptsTypes="AA">
                                          <p:cBhvr>
                                            <p:cTn id="382" dur="22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5E-6 -4.44444E-6 L 0.00573 -0.0331 " pathEditMode="relative" rAng="0" ptsTypes="AA">
                                          <p:cBhvr>
                                            <p:cTn id="384" dur="2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66667E-6 4.44444E-6 L 0.0013 -0.04213 " pathEditMode="relative" rAng="0" ptsTypes="AA">
                                          <p:cBhvr>
                                            <p:cTn id="386" dur="2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7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6.25E-7 0 L 0.0224 -0.00046 " pathEditMode="relative" rAng="0" ptsTypes="AA">
                                          <p:cBhvr>
                                            <p:cTn id="388" dur="2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9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16667E-6 -3.33333E-6 L 0.02187 0.00672 " pathEditMode="relative" rAng="0" ptsTypes="AA">
                                          <p:cBhvr>
                                            <p:cTn id="390" dur="2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4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29167E-6 -3.7037E-6 L 0.01979 0.00024 " pathEditMode="relative" rAng="0" ptsTypes="AA">
                                          <p:cBhvr>
                                            <p:cTn id="392" dur="22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33333E-6 3.33333E-6 L 0.01862 -0.00371 " pathEditMode="relative" rAng="0" ptsTypes="AA">
                                          <p:cBhvr>
                                            <p:cTn id="394" dur="22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33333E-6 0 L 0.02709 -0.00486 " pathEditMode="relative" rAng="0" ptsTypes="AA">
                                          <p:cBhvr>
                                            <p:cTn id="396" dur="2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-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7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375E-6 -3.7037E-7 L 0.03398 0.02755 " pathEditMode="relative" rAng="0" ptsTypes="AA">
                                          <p:cBhvr>
                                            <p:cTn id="398" dur="2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3" y="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9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54167E-6 -1.48148E-6 L 0.02162 -0.04305 " pathEditMode="relative" rAng="0" ptsTypes="AA">
                                          <p:cBhvr>
                                            <p:cTn id="400" dur="2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81" y="-2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66667E-6 1.48148E-6 L -0.01354 -0.02315 " pathEditMode="relative" rAng="0" ptsTypes="AA">
                                          <p:cBhvr>
                                            <p:cTn id="402" dur="2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3.95833E-6 4.44444E-6 L -0.0043 0.01851 " pathEditMode="relative" rAng="0" ptsTypes="AA">
                                          <p:cBhvr>
                                            <p:cTn id="404" dur="2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1.45833E-6 1.11111E-6 L 0.01159 -0.01482 " pathEditMode="relative" rAng="0" ptsTypes="AA">
                                          <p:cBhvr>
                                            <p:cTn id="406" dur="22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3" y="-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2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xit" presetSubtype="0" fill="hold" grpId="2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1" dur="2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4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7" dur="2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0" dur="25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3" dur="2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xit" presetSubtype="0" fill="hold" grpId="2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6" dur="2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9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2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5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1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2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7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0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3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6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9" dur="2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2" dur="25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5" dur="2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42" presetClass="path" presetSubtype="0" accel="50000" decel="5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0.31276 -4.44444E-6 L -0.0487 0.31482 " pathEditMode="relative" rAng="0" ptsTypes="AA">
                                          <p:cBhvr>
                                            <p:cTn id="468" dur="1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73" y="15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2" presetClass="entr" presetSubtype="1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1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2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3" presetID="2" presetClass="entr" presetSubtype="1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5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6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47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9" dur="7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0" dur="7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1" dur="7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2" presetID="1" presetClass="emph" presetSubtype="2" repeatCount="4000" accel="52000" decel="48000" autoRev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483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AC6C6"/>
                                          </p:to>
                                        </p:animClr>
                                        <p:set>
                                          <p:cBhvr>
                                            <p:cTn id="484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485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8" dur="10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9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1" dur="1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2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4" dur="10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5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7" dur="10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8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0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1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3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4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6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7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0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2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3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5" dur="10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6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8" dur="10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9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1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2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4" dur="10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5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7" dur="10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8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0" dur="10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1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3" dur="10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4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6" dur="10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7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9" dur="10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0" presetID="0" presetClass="path" presetSubtype="0" accel="41000" decel="59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1" dur="3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2" presetID="0" presetClass="path" presetSubtype="0" accel="41000" decel="59000" fill="hold" grpId="0" nodeType="withEffect">
                                      <p:stCondLst>
                                        <p:cond delay="276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3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4" presetID="0" presetClass="path" presetSubtype="0" accel="41000" decel="59000" fill="hold" grpId="0" nodeType="withEffect">
                                      <p:stCondLst>
                                        <p:cond delay="277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5" dur="3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6" presetID="0" presetClass="path" presetSubtype="0" accel="41000" decel="59000" fill="hold" grpId="0" nodeType="withEffect">
                                      <p:stCondLst>
                                        <p:cond delay="278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7" dur="3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8" presetID="0" presetClass="path" presetSubtype="0" accel="41000" decel="59000" fill="hold" grpId="0" nodeType="withEffect">
                                      <p:stCondLst>
                                        <p:cond delay="279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9" dur="3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0" presetID="0" presetClass="path" presetSubtype="0" accel="41000" decel="59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1" dur="3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2" presetID="0" presetClass="path" presetSubtype="0" accel="41000" decel="59000" fill="hold" grpId="0" nodeType="withEffect">
                                      <p:stCondLst>
                                        <p:cond delay="281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3" dur="3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4" presetID="0" presetClass="path" presetSubtype="0" accel="41000" decel="59000" fill="hold" grpId="0" nodeType="withEffect">
                                      <p:stCondLst>
                                        <p:cond delay="282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5" dur="3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6" presetID="0" presetClass="path" presetSubtype="0" accel="41000" decel="59000" fill="hold" grpId="0" nodeType="withEffect">
                                      <p:stCondLst>
                                        <p:cond delay="283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7" dur="3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8" presetID="0" presetClass="path" presetSubtype="0" accel="41000" decel="59000" fill="hold" grpId="0" nodeType="withEffect">
                                      <p:stCondLst>
                                        <p:cond delay="284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9" dur="3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0" presetID="0" presetClass="path" presetSubtype="0" accel="41000" decel="59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1" dur="30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2" presetID="0" presetClass="path" presetSubtype="0" accel="41000" decel="59000" fill="hold" grpId="0" nodeType="withEffect">
                                      <p:stCondLst>
                                        <p:cond delay="286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3" dur="3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4" presetID="0" presetClass="path" presetSubtype="0" accel="41000" decel="59000" fill="hold" grpId="0" nodeType="withEffect">
                                      <p:stCondLst>
                                        <p:cond delay="287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5" dur="3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6" presetID="0" presetClass="path" presetSubtype="0" accel="41000" decel="59000" fill="hold" grpId="0" nodeType="withEffect">
                                      <p:stCondLst>
                                        <p:cond delay="288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7" dur="3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8" presetID="0" presetClass="path" presetSubtype="0" accel="41000" decel="59000" fill="hold" grpId="0" nodeType="withEffect">
                                      <p:stCondLst>
                                        <p:cond delay="289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9" dur="30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0" presetID="0" presetClass="path" presetSubtype="0" accel="41000" decel="5900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71" dur="30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2" presetID="0" presetClass="path" presetSubtype="0" accel="41000" decel="59000" fill="hold" grpId="0" nodeType="withEffect">
                                      <p:stCondLst>
                                        <p:cond delay="291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73" dur="3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4" presetID="0" presetClass="path" presetSubtype="0" accel="41000" decel="59000" fill="hold" grpId="0" nodeType="withEffect">
                                      <p:stCondLst>
                                        <p:cond delay="292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75" dur="3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6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7" dur="125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9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0" dur="125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2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3" dur="1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6" dur="12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9" dur="1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1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2" dur="1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5" dur="125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7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8" dur="125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0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1" dur="1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2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3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4" dur="125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6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7" dur="1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9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0" dur="125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2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3" dur="125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6" dur="125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9" dur="125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2" dur="1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5" dur="12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8" dur="1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mute="1">
                    <p:cTn id="630" repeatCount="indefinite" fill="remove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  <p:video>
                  <p:cMediaNode vol="80000" mute="1">
                    <p:cTn id="631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  <p:audio>
                  <p:cMediaNode vol="80000" numSld="999">
                    <p:cTn id="63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</p:childTnLst>
            </p:cTn>
          </p:par>
        </p:tnLst>
        <p:bldLst>
          <p:bldP spid="124" grpId="0" animBg="1"/>
          <p:bldP spid="10" grpId="0" animBg="1"/>
          <p:bldP spid="9" grpId="0" animBg="1"/>
          <p:bldP spid="6" grpId="0" animBg="1"/>
          <p:bldP spid="7" grpId="0" animBg="1"/>
          <p:bldP spid="8" grpId="0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125" grpId="0" animBg="1"/>
          <p:bldP spid="2" grpId="0" animBg="1"/>
          <p:bldP spid="4" grpId="0" animBg="1"/>
          <p:bldP spid="4" grpId="1" animBg="1"/>
          <p:bldP spid="126" grpId="0"/>
          <p:bldP spid="126" grpId="1"/>
          <p:bldP spid="145" grpId="0" animBg="1"/>
          <p:bldP spid="145" grpId="1" animBg="1"/>
          <p:bldP spid="149" grpId="0" animBg="1"/>
          <p:bldP spid="149" grpId="1" animBg="1"/>
          <p:bldP spid="149" grpId="2" animBg="1"/>
          <p:bldP spid="150" grpId="0" animBg="1"/>
          <p:bldP spid="150" grpId="1" animBg="1"/>
          <p:bldP spid="150" grpId="2" animBg="1"/>
          <p:bldP spid="151" grpId="0" animBg="1"/>
          <p:bldP spid="151" grpId="1" animBg="1"/>
          <p:bldP spid="151" grpId="2" animBg="1"/>
          <p:bldP spid="152" grpId="0" animBg="1"/>
          <p:bldP spid="152" grpId="1" animBg="1"/>
          <p:bldP spid="152" grpId="2" animBg="1"/>
          <p:bldP spid="153" grpId="0" animBg="1"/>
          <p:bldP spid="153" grpId="1" animBg="1"/>
          <p:bldP spid="153" grpId="2" animBg="1"/>
          <p:bldP spid="154" grpId="0" animBg="1"/>
          <p:bldP spid="154" grpId="1" animBg="1"/>
          <p:bldP spid="154" grpId="2" animBg="1"/>
          <p:bldP spid="155" grpId="0" animBg="1"/>
          <p:bldP spid="155" grpId="1" animBg="1"/>
          <p:bldP spid="155" grpId="2" animBg="1"/>
          <p:bldP spid="156" grpId="0" animBg="1"/>
          <p:bldP spid="156" grpId="1" animBg="1"/>
          <p:bldP spid="156" grpId="2" animBg="1"/>
          <p:bldP spid="157" grpId="0" animBg="1"/>
          <p:bldP spid="157" grpId="1" animBg="1"/>
          <p:bldP spid="157" grpId="2" animBg="1"/>
          <p:bldP spid="158" grpId="0" animBg="1"/>
          <p:bldP spid="158" grpId="1" animBg="1"/>
          <p:bldP spid="158" grpId="2" animBg="1"/>
          <p:bldP spid="159" grpId="0" animBg="1"/>
          <p:bldP spid="159" grpId="1" animBg="1"/>
          <p:bldP spid="159" grpId="2" animBg="1"/>
          <p:bldP spid="160" grpId="0" animBg="1"/>
          <p:bldP spid="160" grpId="1" animBg="1"/>
          <p:bldP spid="160" grpId="2" animBg="1"/>
          <p:bldP spid="161" grpId="0" animBg="1"/>
          <p:bldP spid="161" grpId="1" animBg="1"/>
          <p:bldP spid="161" grpId="2" animBg="1"/>
          <p:bldP spid="162" grpId="0" animBg="1"/>
          <p:bldP spid="162" grpId="1" animBg="1"/>
          <p:bldP spid="162" grpId="2" animBg="1"/>
          <p:bldP spid="163" grpId="0" animBg="1"/>
          <p:bldP spid="163" grpId="1" animBg="1"/>
          <p:bldP spid="163" grpId="2" animBg="1"/>
          <p:bldP spid="164" grpId="0" animBg="1"/>
          <p:bldP spid="164" grpId="1" animBg="1"/>
          <p:bldP spid="164" grpId="2" animBg="1"/>
          <p:bldP spid="165" grpId="0" animBg="1"/>
          <p:bldP spid="165" grpId="1" animBg="1"/>
          <p:bldP spid="165" grpId="2" animBg="1"/>
          <p:bldP spid="166" grpId="0" animBg="1"/>
          <p:bldP spid="166" grpId="1" animBg="1"/>
          <p:bldP spid="166" grpId="2" animBg="1"/>
          <p:bldP spid="167" grpId="0" animBg="1"/>
          <p:bldP spid="167" grpId="1" animBg="1"/>
          <p:bldP spid="167" grpId="2" animBg="1"/>
          <p:bldP spid="168" grpId="0" animBg="1"/>
          <p:bldP spid="168" grpId="1" animBg="1"/>
          <p:bldP spid="168" grpId="2" animBg="1"/>
          <p:bldP spid="169" grpId="0" animBg="1"/>
          <p:bldP spid="169" grpId="1" animBg="1"/>
          <p:bldP spid="169" grpId="2" animBg="1"/>
          <p:bldP spid="170" grpId="0" animBg="1"/>
          <p:bldP spid="170" grpId="1" animBg="1"/>
          <p:bldP spid="170" grpId="2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78" grpId="0" animBg="1"/>
          <p:bldP spid="178" grpId="1" animBg="1"/>
          <p:bldP spid="178" grpId="2" animBg="1"/>
          <p:bldP spid="179" grpId="0" animBg="1"/>
          <p:bldP spid="179" grpId="1" animBg="1"/>
          <p:bldP spid="179" grpId="2" animBg="1"/>
          <p:bldP spid="180" grpId="0" animBg="1"/>
          <p:bldP spid="180" grpId="1" animBg="1"/>
          <p:bldP spid="180" grpId="2" animBg="1"/>
          <p:bldP spid="181" grpId="0" animBg="1"/>
          <p:bldP spid="181" grpId="1" animBg="1"/>
          <p:bldP spid="181" grpId="2" animBg="1"/>
          <p:bldP spid="182" grpId="0" animBg="1"/>
          <p:bldP spid="182" grpId="1" animBg="1"/>
          <p:bldP spid="182" grpId="2" animBg="1"/>
          <p:bldP spid="183" grpId="0" animBg="1"/>
          <p:bldP spid="183" grpId="1" animBg="1"/>
          <p:bldP spid="183" grpId="2" animBg="1"/>
          <p:bldP spid="184" grpId="0" animBg="1"/>
          <p:bldP spid="184" grpId="1" animBg="1"/>
          <p:bldP spid="184" grpId="2" animBg="1"/>
          <p:bldP spid="185" grpId="0" animBg="1"/>
          <p:bldP spid="185" grpId="1" animBg="1"/>
          <p:bldP spid="185" grpId="2" animBg="1"/>
          <p:bldP spid="186" grpId="0" animBg="1"/>
          <p:bldP spid="186" grpId="1" animBg="1"/>
          <p:bldP spid="186" grpId="2" animBg="1"/>
          <p:bldP spid="187" grpId="0" animBg="1"/>
          <p:bldP spid="187" grpId="1" animBg="1"/>
          <p:bldP spid="187" grpId="2" animBg="1"/>
          <p:bldP spid="188" grpId="0" animBg="1"/>
          <p:bldP spid="188" grpId="1" animBg="1"/>
          <p:bldP spid="188" grpId="2" animBg="1"/>
          <p:bldP spid="190" grpId="0" animBg="1"/>
          <p:bldP spid="191" grpId="0" animBg="1"/>
          <p:bldP spid="191" grpId="1" animBg="1"/>
          <p:bldP spid="191" grpId="2" animBg="1"/>
          <p:bldP spid="192" grpId="0" animBg="1"/>
          <p:bldP spid="192" grpId="1" animBg="1"/>
          <p:bldP spid="192" grpId="2" animBg="1"/>
          <p:bldP spid="193" grpId="0" animBg="1"/>
          <p:bldP spid="193" grpId="1" animBg="1"/>
          <p:bldP spid="193" grpId="2" animBg="1"/>
          <p:bldP spid="194" grpId="0" animBg="1"/>
          <p:bldP spid="194" grpId="1" animBg="1"/>
          <p:bldP spid="194" grpId="2" animBg="1"/>
          <p:bldP spid="195" grpId="0" animBg="1"/>
          <p:bldP spid="195" grpId="1" animBg="1"/>
          <p:bldP spid="195" grpId="2" animBg="1"/>
          <p:bldP spid="196" grpId="0" animBg="1"/>
          <p:bldP spid="196" grpId="1" animBg="1"/>
          <p:bldP spid="196" grpId="2" animBg="1"/>
          <p:bldP spid="197" grpId="0" animBg="1"/>
          <p:bldP spid="197" grpId="1" animBg="1"/>
          <p:bldP spid="197" grpId="2" animBg="1"/>
          <p:bldP spid="198" grpId="0" animBg="1"/>
          <p:bldP spid="198" grpId="1" animBg="1"/>
          <p:bldP spid="198" grpId="2" animBg="1"/>
          <p:bldP spid="199" grpId="0" animBg="1"/>
          <p:bldP spid="199" grpId="1" animBg="1"/>
          <p:bldP spid="199" grpId="2" animBg="1"/>
          <p:bldP spid="200" grpId="0" animBg="1"/>
          <p:bldP spid="200" grpId="1" animBg="1"/>
          <p:bldP spid="200" grpId="2" animBg="1"/>
          <p:bldP spid="201" grpId="0" animBg="1"/>
          <p:bldP spid="201" grpId="1" animBg="1"/>
          <p:bldP spid="201" grpId="2" animBg="1"/>
          <p:bldP spid="202" grpId="0" animBg="1"/>
          <p:bldP spid="202" grpId="1" animBg="1"/>
          <p:bldP spid="202" grpId="2" animBg="1"/>
          <p:bldP spid="203" grpId="0" animBg="1"/>
          <p:bldP spid="203" grpId="1" animBg="1"/>
          <p:bldP spid="203" grpId="2" animBg="1"/>
          <p:bldP spid="204" grpId="0" animBg="1"/>
          <p:bldP spid="204" grpId="1" animBg="1"/>
          <p:bldP spid="204" grpId="2" animBg="1"/>
          <p:bldP spid="205" grpId="0" animBg="1"/>
          <p:bldP spid="205" grpId="1" animBg="1"/>
          <p:bldP spid="205" grpId="2" animBg="1"/>
          <p:bldP spid="206" grpId="0" animBg="1"/>
          <p:bldP spid="206" grpId="1" animBg="1"/>
          <p:bldP spid="206" grpId="2" animBg="1"/>
          <p:bldP spid="207" grpId="0" animBg="1"/>
          <p:bldP spid="207" grpId="1" animBg="1"/>
          <p:bldP spid="207" grpId="2" animBg="1"/>
          <p:bldP spid="208" grpId="0" animBg="1"/>
          <p:bldP spid="208" grpId="1" animBg="1"/>
          <p:bldP spid="208" grpId="2" animBg="1"/>
          <p:bldP spid="20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9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" dur="7765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5000" accel="40000" decel="6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675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47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8" dur="3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ccel="47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20" dur="4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26" presetClass="emph" presetSubtype="0" repeatCount="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 tmFilter="0, 0; .2, .5; .8, .5; 1, 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3" dur="500" autoRev="1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accel="47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5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accel="47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" dur="4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875E-6 4.44444E-6 L 0.05339 0.20717 " pathEditMode="relative" rAng="0" ptsTypes="AA">
                                          <p:cBhvr>
                                            <p:cTn id="32" dur="3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10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2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1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5.55112E-17 L 0.05521 0.35579 " pathEditMode="relative" rAng="0" ptsTypes="AA">
                                          <p:cBhvr>
                                            <p:cTn id="40" dur="3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60" y="17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1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7 -1.85185E-6 L -0.09414 -0.40602 " pathEditMode="relative" rAng="0" ptsTypes="AA">
                                          <p:cBhvr>
                                            <p:cTn id="48" dur="3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01" y="-20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70833E-6 -4.07407E-6 L 0.05339 0.20718 " pathEditMode="relative" rAng="0" ptsTypes="AA">
                                          <p:cBhvr>
                                            <p:cTn id="56" dur="3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10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2.08333E-7 -4.44444E-6 L -0.09297 -0.25162 " pathEditMode="relative" rAng="0" ptsTypes="AA">
                                          <p:cBhvr>
                                            <p:cTn id="64" dur="3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48" y="-1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16667E-7 -1.85185E-6 L -0.09414 -0.40602 " pathEditMode="relative" rAng="0" ptsTypes="AA">
                                          <p:cBhvr>
                                            <p:cTn id="72" dur="3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01" y="-20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0" presetClass="exit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1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4.375E-6 -1.11111E-6 L -0.09414 -0.40602 " pathEditMode="relative" rAng="0" ptsTypes="AA">
                                          <p:cBhvr>
                                            <p:cTn id="80" dur="3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14" y="-203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grpId="2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04167E-6 -4.81481E-6 L 0.05339 0.20718 " pathEditMode="relative" rAng="0" ptsTypes="AA">
                                          <p:cBhvr>
                                            <p:cTn id="88" dur="3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10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9" presetClass="path" presetSubtype="0" accel="43000" decel="5700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875E-6 4.44444E-6 L 0.05339 0.20717 " pathEditMode="relative" rAng="0" ptsTypes="AA">
                                          <p:cBhvr>
                                            <p:cTn id="96" dur="3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10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2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repeatCount="5000" accel="40000" decel="6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675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5" presetClass="path" presetSubtype="0" repeatCount="2000" accel="50000" decel="50000" autoRev="1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8.33333E-7 -2.96296E-6 L -0.03763 -2.96296E-6 " pathEditMode="relative" rAng="0" ptsTypes="AA">
                                          <p:cBhvr>
                                            <p:cTn id="10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8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3" presetClass="emph" presetSubtype="6" repeatCount="3000" accel="48000" decel="4500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Clr clrSpc="hsl" dir="cw">
                                          <p:cBhvr override="childStyle">
                                            <p:cTn id="117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accent2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75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63" presetClass="path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2.08333E-7 4.07407E-6 L -0.09935 4.07407E-6 " pathEditMode="relative" rAng="0" ptsTypes="AA">
                                          <p:cBhvr>
                                            <p:cTn id="131" dur="75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7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63" presetClass="path" presetSubtype="0" decel="10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2.29167E-6 4.07407E-6 L 0.08347 4.07407E-6 " pathEditMode="relative" rAng="0" ptsTypes="AA">
                                          <p:cBhvr>
                                            <p:cTn id="137" dur="75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2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" dur="2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2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2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2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1" dur="2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4" dur="2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2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2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3" dur="2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9" dur="2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2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5" dur="2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8" dur="2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1" dur="2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2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7" dur="2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5E-6 2.59259E-6 L 0.02617 0.0324 " pathEditMode="relative" rAng="0" ptsTypes="AA">
                                          <p:cBhvr>
                                            <p:cTn id="199" dur="225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0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66667E-6 2.59259E-6 L 0.00781 0.09074 " pathEditMode="relative" rAng="0" ptsTypes="AA">
                                          <p:cBhvr>
                                            <p:cTn id="201" dur="225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375E-6 -1.85185E-6 L -0.00872 0.06343 " pathEditMode="relative" rAng="0" ptsTypes="AA">
                                          <p:cBhvr>
                                            <p:cTn id="203" dur="225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3" y="31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4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3.33333E-6 1.11022E-16 L -0.01068 0.03866 " pathEditMode="relative" rAng="0" ptsTypes="AA">
                                          <p:cBhvr>
                                            <p:cTn id="205" dur="225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6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25E-6 -3.7037E-7 L -0.00573 0.01574 " pathEditMode="relative" rAng="0" ptsTypes="AA">
                                          <p:cBhvr>
                                            <p:cTn id="207" dur="22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11022E-16 -1.48148E-6 L -0.0125 0.03241 " pathEditMode="relative" rAng="0" ptsTypes="AA">
                                          <p:cBhvr>
                                            <p:cTn id="209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54167E-6 -3.7037E-6 L -0.01471 0.01991 " pathEditMode="relative" rAng="0" ptsTypes="AA">
                                          <p:cBhvr>
                                            <p:cTn id="2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2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3.54167E-6 -3.7037E-6 L -0.01211 -0.00301 " pathEditMode="relative" rAng="0" ptsTypes="AA">
                                          <p:cBhvr>
                                            <p:cTn id="213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25E-6 1.85185E-6 L 0.00573 -0.0331 " pathEditMode="relative" rAng="0" ptsTypes="AA">
                                          <p:cBhvr>
                                            <p:cTn id="215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875E-6 2.22222E-6 L 0.0013 -0.04213 " pathEditMode="relative" rAng="0" ptsTypes="AA">
                                          <p:cBhvr>
                                            <p:cTn id="217" dur="225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375E-6 -3.7037E-6 L 0.02239 -0.00046 " pathEditMode="relative" rAng="0" ptsTypes="AA">
                                          <p:cBhvr>
                                            <p:cTn id="219" dur="225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2.08333E-6 2.96296E-6 L 0.02188 0.00671 " pathEditMode="relative" rAng="0" ptsTypes="AA">
                                          <p:cBhvr>
                                            <p:cTn id="221" dur="225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4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95833E-6 2.59259E-6 L 0.0198 0.00023 " pathEditMode="relative" rAng="0" ptsTypes="AA">
                                          <p:cBhvr>
                                            <p:cTn id="223" dur="2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16667E-7 -3.7037E-7 L 0.01862 -0.0037 " pathEditMode="relative" rAng="0" ptsTypes="AA">
                                          <p:cBhvr>
                                            <p:cTn id="225" dur="225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4.16667E-7 -3.7037E-6 L 0.02708 -0.00486 " pathEditMode="relative" rAng="0" ptsTypes="AA">
                                          <p:cBhvr>
                                            <p:cTn id="227" dur="225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-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1.875E-6 -4.07407E-6 L 0.03399 0.02755 " pathEditMode="relative" rAng="0" ptsTypes="AA">
                                          <p:cBhvr>
                                            <p:cTn id="229" dur="225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3" y="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8333E-7 4.81481E-6 L 0.02161 -0.04306 " pathEditMode="relative" rAng="0" ptsTypes="AA">
                                          <p:cBhvr>
                                            <p:cTn id="231" dur="225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81" y="-2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2.08333E-6 -2.22222E-6 L -0.01354 -0.02315 " pathEditMode="relative" rAng="0" ptsTypes="AA">
                                          <p:cBhvr>
                                            <p:cTn id="233" dur="225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4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2.5E-6 7.40741E-7 L -0.00429 0.01852 " pathEditMode="relative" rAng="0" ptsTypes="AA">
                                          <p:cBhvr>
                                            <p:cTn id="235" dur="225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42" presetClass="path" presetSubtype="0" decel="10000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79167E-6 -2.59259E-6 L 0.01159 -0.01481 " pathEditMode="relative" rAng="0" ptsTypes="AA">
                                          <p:cBhvr>
                                            <p:cTn id="237" dur="225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3" y="-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9" dur="25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25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25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2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25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25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7" dur="25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0" dur="2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3" dur="25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25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9" dur="25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xit" presetSubtype="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2" dur="25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5" dur="25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25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2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xit" presetSubtype="0" fill="hold" grpId="2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4" dur="2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25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2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3" dur="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xit" presetSubtype="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6" dur="2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2" presetClass="path" presetSubtype="0" accel="50000" decel="5000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4.375E-6 -4.44444E-6 L 0.14791 -4.44444E-6 " pathEditMode="relative" rAng="0" ptsTypes="AA">
                                          <p:cBhvr>
                                            <p:cTn id="299" dur="1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9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27" presetClass="emph" presetSubtype="0" fill="remove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01" dur="500" autoRev="1" fill="remove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02" dur="500" autoRev="1" fill="remove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660033"/>
                                          </p:to>
                                        </p:animClr>
                                        <p:set>
                                          <p:cBhvr>
                                            <p:cTn id="303" dur="500" autoRev="1" fill="remove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04" dur="500" autoRev="1" fill="remove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63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0.14791 -4.44444E-6 L 0.31276 -4.44444E-6 " pathEditMode="relative" rAng="0" ptsTypes="AA">
                                          <p:cBhvr>
                                            <p:cTn id="306" dur="125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4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7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2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0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2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3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5" dur="2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6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8" dur="2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9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4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5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7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1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4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7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9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0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2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2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6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8" dur="2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9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2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2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4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5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2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0" dur="2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1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3" dur="2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4" presetID="10" presetClass="entr" presetSubtype="0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6" dur="2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7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04167E-6 -3.7037E-6 L 0.02617 0.03241 " pathEditMode="relative" rAng="0" ptsTypes="AA">
                                          <p:cBhvr>
                                            <p:cTn id="368" dur="225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9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2.08333E-6 -3.7037E-6 L 0.00781 0.09074 " pathEditMode="relative" rAng="0" ptsTypes="AA">
                                          <p:cBhvr>
                                            <p:cTn id="370" dur="225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1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08333E-6 1.85185E-6 L -0.00873 0.06342 " pathEditMode="relative" rAng="0" ptsTypes="AA">
                                          <p:cBhvr>
                                            <p:cTn id="372" dur="225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3" y="31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4.16667E-7 3.7037E-6 L -0.01068 0.03865 " pathEditMode="relative" rAng="0" ptsTypes="AA">
                                          <p:cBhvr>
                                            <p:cTn id="374" dur="225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4" y="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2.5E-6 3.33333E-6 L -0.00573 0.01574 " pathEditMode="relative" rAng="0" ptsTypes="AA">
                                          <p:cBhvr>
                                            <p:cTn id="376" dur="225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" y="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7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75E-6 2.22222E-6 L -0.0125 0.03241 " pathEditMode="relative" rAng="0" ptsTypes="AA">
                                          <p:cBhvr>
                                            <p:cTn id="378" dur="22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1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9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91667E-6 1.11022E-16 L -0.01472 0.01991 " pathEditMode="relative" rAng="0" ptsTypes="AA">
                                          <p:cBhvr>
                                            <p:cTn id="380" dur="22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2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1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2.08333E-7 2.22045E-16 L -0.01211 -0.00301 " pathEditMode="relative" rAng="0" ptsTypes="AA">
                                          <p:cBhvr>
                                            <p:cTn id="382" dur="22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3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5E-6 -4.44444E-6 L 0.00573 -0.0331 " pathEditMode="relative" rAng="0" ptsTypes="AA">
                                          <p:cBhvr>
                                            <p:cTn id="384" dur="2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" y="-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66667E-6 4.44444E-6 L 0.0013 -0.04213 " pathEditMode="relative" rAng="0" ptsTypes="AA">
                                          <p:cBhvr>
                                            <p:cTn id="386" dur="2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1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7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6.25E-7 0 L 0.0224 -0.00046 " pathEditMode="relative" rAng="0" ptsTypes="AA">
                                          <p:cBhvr>
                                            <p:cTn id="388" dur="2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20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9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16667E-6 -3.33333E-6 L 0.02187 0.00672 " pathEditMode="relative" rAng="0" ptsTypes="AA">
                                          <p:cBhvr>
                                            <p:cTn id="390" dur="2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94" y="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29167E-6 -3.7037E-6 L 0.01979 0.00024 " pathEditMode="relative" rAng="0" ptsTypes="AA">
                                          <p:cBhvr>
                                            <p:cTn id="392" dur="22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3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33333E-6 3.33333E-6 L 0.01862 -0.00371 " pathEditMode="relative" rAng="0" ptsTypes="AA">
                                          <p:cBhvr>
                                            <p:cTn id="394" dur="22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24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33333E-6 0 L 0.02709 -0.00486 " pathEditMode="relative" rAng="0" ptsTypes="AA">
                                          <p:cBhvr>
                                            <p:cTn id="396" dur="2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54" y="-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7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4.375E-6 -3.7037E-7 L 0.03398 0.02755 " pathEditMode="relative" rAng="0" ptsTypes="AA">
                                          <p:cBhvr>
                                            <p:cTn id="398" dur="2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3" y="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9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3.54167E-6 -1.48148E-6 L 0.02162 -0.04305 " pathEditMode="relative" rAng="0" ptsTypes="AA">
                                          <p:cBhvr>
                                            <p:cTn id="400" dur="2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81" y="-2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1.66667E-6 1.48148E-6 L -0.01354 -0.02315 " pathEditMode="relative" rAng="0" ptsTypes="AA">
                                          <p:cBhvr>
                                            <p:cTn id="402" dur="225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3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3.95833E-6 4.44444E-6 L -0.0043 0.01851 " pathEditMode="relative" rAng="0" ptsTypes="AA">
                                          <p:cBhvr>
                                            <p:cTn id="404" dur="225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1" y="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42" presetClass="path" presetSubtype="0" decel="100000" fill="hold" grpId="1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1.45833E-6 1.11111E-6 L 0.01159 -0.01482 " pathEditMode="relative" rAng="0" ptsTypes="AA">
                                          <p:cBhvr>
                                            <p:cTn id="406" dur="225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3" y="-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25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xit" presetSubtype="0" fill="hold" grpId="2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1" dur="25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4" dur="25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7" dur="25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0" dur="25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3" dur="2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xit" presetSubtype="0" fill="hold" grpId="2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6" dur="2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9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2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5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1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2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7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0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3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6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9" dur="25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" presetID="10" presetClass="exit" presetSubtype="0" fill="hold" grpId="2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2" dur="25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10" presetClass="exit" presetSubtype="0" fill="hold" grpId="2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5" dur="2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42" presetClass="path" presetSubtype="0" accel="50000" decel="5000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Motion origin="layout" path="M 0.31276 -4.44444E-6 L -0.0487 0.31482 " pathEditMode="relative" rAng="0" ptsTypes="AA">
                                          <p:cBhvr>
                                            <p:cTn id="468" dur="1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73" y="15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2" presetClass="entr" presetSubtype="1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1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2" dur="1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3" presetID="2" presetClass="entr" presetSubtype="1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5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6" dur="10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7" presetID="47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9" dur="75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0" dur="7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1" dur="75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2" presetID="1" presetClass="emph" presetSubtype="2" repeatCount="4000" accel="52000" decel="48000" autoRev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483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AC6C6"/>
                                          </p:to>
                                        </p:animClr>
                                        <p:set>
                                          <p:cBhvr>
                                            <p:cTn id="484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485" dur="75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8" dur="10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9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1" dur="1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2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4" dur="10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5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7" dur="10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8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0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1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3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4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6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7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0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2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3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5" dur="10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6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8" dur="10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9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1" dur="10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2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4" dur="10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5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7" dur="10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8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0" dur="10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1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3" dur="10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4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6" dur="10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7" presetID="10" presetClass="entr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9" dur="10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0" presetID="0" presetClass="path" presetSubtype="0" accel="41000" decel="59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1" dur="3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2" presetID="0" presetClass="path" presetSubtype="0" accel="41000" decel="59000" fill="hold" grpId="0" nodeType="withEffect">
                                      <p:stCondLst>
                                        <p:cond delay="276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3" dur="3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4" presetID="0" presetClass="path" presetSubtype="0" accel="41000" decel="59000" fill="hold" grpId="0" nodeType="withEffect">
                                      <p:stCondLst>
                                        <p:cond delay="277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5" dur="30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6" presetID="0" presetClass="path" presetSubtype="0" accel="41000" decel="59000" fill="hold" grpId="0" nodeType="withEffect">
                                      <p:stCondLst>
                                        <p:cond delay="278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7" dur="3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8" presetID="0" presetClass="path" presetSubtype="0" accel="41000" decel="59000" fill="hold" grpId="0" nodeType="withEffect">
                                      <p:stCondLst>
                                        <p:cond delay="279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49" dur="3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0" presetID="0" presetClass="path" presetSubtype="0" accel="41000" decel="59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1" dur="3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2" presetID="0" presetClass="path" presetSubtype="0" accel="41000" decel="59000" fill="hold" grpId="0" nodeType="withEffect">
                                      <p:stCondLst>
                                        <p:cond delay="281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3" dur="3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4" presetID="0" presetClass="path" presetSubtype="0" accel="41000" decel="59000" fill="hold" grpId="0" nodeType="withEffect">
                                      <p:stCondLst>
                                        <p:cond delay="282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5" dur="3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6" presetID="0" presetClass="path" presetSubtype="0" accel="41000" decel="59000" fill="hold" grpId="0" nodeType="withEffect">
                                      <p:stCondLst>
                                        <p:cond delay="283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7" dur="3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8" presetID="0" presetClass="path" presetSubtype="0" accel="41000" decel="59000" fill="hold" grpId="0" nodeType="withEffect">
                                      <p:stCondLst>
                                        <p:cond delay="284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59" dur="3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0" presetID="0" presetClass="path" presetSubtype="0" accel="41000" decel="5900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1" dur="30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2" presetID="0" presetClass="path" presetSubtype="0" accel="41000" decel="59000" fill="hold" grpId="0" nodeType="withEffect">
                                      <p:stCondLst>
                                        <p:cond delay="286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3" dur="3000" fill="hold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4" presetID="0" presetClass="path" presetSubtype="0" accel="41000" decel="59000" fill="hold" grpId="0" nodeType="withEffect">
                                      <p:stCondLst>
                                        <p:cond delay="287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5" dur="3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6" presetID="0" presetClass="path" presetSubtype="0" accel="41000" decel="59000" fill="hold" grpId="0" nodeType="withEffect">
                                      <p:stCondLst>
                                        <p:cond delay="288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7" dur="3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8" presetID="0" presetClass="path" presetSubtype="0" accel="41000" decel="59000" fill="hold" grpId="0" nodeType="withEffect">
                                      <p:stCondLst>
                                        <p:cond delay="289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69" dur="30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0" presetID="0" presetClass="path" presetSubtype="0" accel="41000" decel="59000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71" dur="30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2" presetID="0" presetClass="path" presetSubtype="0" accel="41000" decel="59000" fill="hold" grpId="0" nodeType="withEffect">
                                      <p:stCondLst>
                                        <p:cond delay="291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73" dur="3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4" presetID="0" presetClass="path" presetSubtype="0" accel="41000" decel="59000" fill="hold" grpId="0" nodeType="withEffect">
                                      <p:stCondLst>
                                        <p:cond delay="2920"/>
                                      </p:stCondLst>
                                      <p:childTnLst>
                                        <p:animMotion origin="layout" path="M 4.375E-6 2.22222E-6 C 0.02461 -0.0213 0.13398 -0.17292 0.14804 -0.12847 C 0.16197 -0.0838 0.02083 0.09166 0.02851 0.11227 C 0.03619 0.13241 0.17643 -0.01875 0.19427 -0.00695 C 0.21197 0.00486 0.12838 0.15879 0.13502 0.18287 C 0.14153 0.20694 0.222 0.12106 0.23398 0.13773 C 0.24583 0.1544 0.20247 0.26088 0.2069 0.28264 C 0.21132 0.30509 0.25013 0.25278 0.26067 0.26921 C 0.27122 0.28495 0.26419 0.35555 0.27044 0.37916 C 0.27656 0.40324 0.29192 0.40532 0.29778 0.41203 " pathEditMode="relative" rAng="0" ptsTypes="AAAAAAAAAA">
                                          <p:cBhvr>
                                            <p:cTn id="575" dur="3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83" y="1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6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7" dur="125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9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0" dur="125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2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3" dur="125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6" dur="125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9" dur="125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1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2" dur="125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5" dur="125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7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8" dur="125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0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1" dur="125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2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3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4" dur="125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6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7" dur="125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9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0" dur="125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1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2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3" dur="125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5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6" dur="125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8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9" dur="125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1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2" dur="125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5" dur="12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8" dur="125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mute="1">
                    <p:cTn id="630" repeatCount="indefinite" fill="remove" display="0">
                      <p:stCondLst>
                        <p:cond delay="indefinite"/>
                      </p:stCondLst>
                    </p:cTn>
                    <p:tgtEl>
                      <p:spTgt spid="3"/>
                    </p:tgtEl>
                  </p:cMediaNode>
                </p:video>
                <p:video>
                  <p:cMediaNode vol="80000" mute="1">
                    <p:cTn id="631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  <p:audio>
                  <p:cMediaNode vol="80000" numSld="999">
                    <p:cTn id="63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</p:childTnLst>
            </p:cTn>
          </p:par>
        </p:tnLst>
        <p:bldLst>
          <p:bldP spid="124" grpId="0" animBg="1"/>
          <p:bldP spid="10" grpId="0" animBg="1"/>
          <p:bldP spid="9" grpId="0" animBg="1"/>
          <p:bldP spid="6" grpId="0" animBg="1"/>
          <p:bldP spid="7" grpId="0" animBg="1"/>
          <p:bldP spid="8" grpId="0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5" grpId="0" animBg="1"/>
          <p:bldP spid="15" grpId="1" animBg="1"/>
          <p:bldP spid="15" grpId="2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18" grpId="0" animBg="1"/>
          <p:bldP spid="18" grpId="1" animBg="1"/>
          <p:bldP spid="18" grpId="2" animBg="1"/>
          <p:bldP spid="20" grpId="0" animBg="1"/>
          <p:bldP spid="20" grpId="1" animBg="1"/>
          <p:bldP spid="20" grpId="2" animBg="1"/>
          <p:bldP spid="21" grpId="0" animBg="1"/>
          <p:bldP spid="21" grpId="1" animBg="1"/>
          <p:bldP spid="21" grpId="2" animBg="1"/>
          <p:bldP spid="125" grpId="0" animBg="1"/>
          <p:bldP spid="2" grpId="0" animBg="1"/>
          <p:bldP spid="4" grpId="0" animBg="1"/>
          <p:bldP spid="4" grpId="1" animBg="1"/>
          <p:bldP spid="126" grpId="0"/>
          <p:bldP spid="126" grpId="1"/>
          <p:bldP spid="145" grpId="0" animBg="1"/>
          <p:bldP spid="145" grpId="1" animBg="1"/>
          <p:bldP spid="149" grpId="0" animBg="1"/>
          <p:bldP spid="149" grpId="1" animBg="1"/>
          <p:bldP spid="149" grpId="2" animBg="1"/>
          <p:bldP spid="150" grpId="0" animBg="1"/>
          <p:bldP spid="150" grpId="1" animBg="1"/>
          <p:bldP spid="150" grpId="2" animBg="1"/>
          <p:bldP spid="151" grpId="0" animBg="1"/>
          <p:bldP spid="151" grpId="1" animBg="1"/>
          <p:bldP spid="151" grpId="2" animBg="1"/>
          <p:bldP spid="152" grpId="0" animBg="1"/>
          <p:bldP spid="152" grpId="1" animBg="1"/>
          <p:bldP spid="152" grpId="2" animBg="1"/>
          <p:bldP spid="153" grpId="0" animBg="1"/>
          <p:bldP spid="153" grpId="1" animBg="1"/>
          <p:bldP spid="153" grpId="2" animBg="1"/>
          <p:bldP spid="154" grpId="0" animBg="1"/>
          <p:bldP spid="154" grpId="1" animBg="1"/>
          <p:bldP spid="154" grpId="2" animBg="1"/>
          <p:bldP spid="155" grpId="0" animBg="1"/>
          <p:bldP spid="155" grpId="1" animBg="1"/>
          <p:bldP spid="155" grpId="2" animBg="1"/>
          <p:bldP spid="156" grpId="0" animBg="1"/>
          <p:bldP spid="156" grpId="1" animBg="1"/>
          <p:bldP spid="156" grpId="2" animBg="1"/>
          <p:bldP spid="157" grpId="0" animBg="1"/>
          <p:bldP spid="157" grpId="1" animBg="1"/>
          <p:bldP spid="157" grpId="2" animBg="1"/>
          <p:bldP spid="158" grpId="0" animBg="1"/>
          <p:bldP spid="158" grpId="1" animBg="1"/>
          <p:bldP spid="158" grpId="2" animBg="1"/>
          <p:bldP spid="159" grpId="0" animBg="1"/>
          <p:bldP spid="159" grpId="1" animBg="1"/>
          <p:bldP spid="159" grpId="2" animBg="1"/>
          <p:bldP spid="160" grpId="0" animBg="1"/>
          <p:bldP spid="160" grpId="1" animBg="1"/>
          <p:bldP spid="160" grpId="2" animBg="1"/>
          <p:bldP spid="161" grpId="0" animBg="1"/>
          <p:bldP spid="161" grpId="1" animBg="1"/>
          <p:bldP spid="161" grpId="2" animBg="1"/>
          <p:bldP spid="162" grpId="0" animBg="1"/>
          <p:bldP spid="162" grpId="1" animBg="1"/>
          <p:bldP spid="162" grpId="2" animBg="1"/>
          <p:bldP spid="163" grpId="0" animBg="1"/>
          <p:bldP spid="163" grpId="1" animBg="1"/>
          <p:bldP spid="163" grpId="2" animBg="1"/>
          <p:bldP spid="164" grpId="0" animBg="1"/>
          <p:bldP spid="164" grpId="1" animBg="1"/>
          <p:bldP spid="164" grpId="2" animBg="1"/>
          <p:bldP spid="165" grpId="0" animBg="1"/>
          <p:bldP spid="165" grpId="1" animBg="1"/>
          <p:bldP spid="165" grpId="2" animBg="1"/>
          <p:bldP spid="166" grpId="0" animBg="1"/>
          <p:bldP spid="166" grpId="1" animBg="1"/>
          <p:bldP spid="166" grpId="2" animBg="1"/>
          <p:bldP spid="167" grpId="0" animBg="1"/>
          <p:bldP spid="167" grpId="1" animBg="1"/>
          <p:bldP spid="167" grpId="2" animBg="1"/>
          <p:bldP spid="168" grpId="0" animBg="1"/>
          <p:bldP spid="168" grpId="1" animBg="1"/>
          <p:bldP spid="168" grpId="2" animBg="1"/>
          <p:bldP spid="169" grpId="0" animBg="1"/>
          <p:bldP spid="169" grpId="1" animBg="1"/>
          <p:bldP spid="169" grpId="2" animBg="1"/>
          <p:bldP spid="170" grpId="0" animBg="1"/>
          <p:bldP spid="170" grpId="1" animBg="1"/>
          <p:bldP spid="170" grpId="2" animBg="1"/>
          <p:bldP spid="171" grpId="0" animBg="1"/>
          <p:bldP spid="171" grpId="1" animBg="1"/>
          <p:bldP spid="171" grpId="2" animBg="1"/>
          <p:bldP spid="172" grpId="0" animBg="1"/>
          <p:bldP spid="172" grpId="1" animBg="1"/>
          <p:bldP spid="172" grpId="2" animBg="1"/>
          <p:bldP spid="173" grpId="0" animBg="1"/>
          <p:bldP spid="173" grpId="1" animBg="1"/>
          <p:bldP spid="173" grpId="2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78" grpId="0" animBg="1"/>
          <p:bldP spid="178" grpId="1" animBg="1"/>
          <p:bldP spid="178" grpId="2" animBg="1"/>
          <p:bldP spid="179" grpId="0" animBg="1"/>
          <p:bldP spid="179" grpId="1" animBg="1"/>
          <p:bldP spid="179" grpId="2" animBg="1"/>
          <p:bldP spid="180" grpId="0" animBg="1"/>
          <p:bldP spid="180" grpId="1" animBg="1"/>
          <p:bldP spid="180" grpId="2" animBg="1"/>
          <p:bldP spid="181" grpId="0" animBg="1"/>
          <p:bldP spid="181" grpId="1" animBg="1"/>
          <p:bldP spid="181" grpId="2" animBg="1"/>
          <p:bldP spid="182" grpId="0" animBg="1"/>
          <p:bldP spid="182" grpId="1" animBg="1"/>
          <p:bldP spid="182" grpId="2" animBg="1"/>
          <p:bldP spid="183" grpId="0" animBg="1"/>
          <p:bldP spid="183" grpId="1" animBg="1"/>
          <p:bldP spid="183" grpId="2" animBg="1"/>
          <p:bldP spid="184" grpId="0" animBg="1"/>
          <p:bldP spid="184" grpId="1" animBg="1"/>
          <p:bldP spid="184" grpId="2" animBg="1"/>
          <p:bldP spid="185" grpId="0" animBg="1"/>
          <p:bldP spid="185" grpId="1" animBg="1"/>
          <p:bldP spid="185" grpId="2" animBg="1"/>
          <p:bldP spid="186" grpId="0" animBg="1"/>
          <p:bldP spid="186" grpId="1" animBg="1"/>
          <p:bldP spid="186" grpId="2" animBg="1"/>
          <p:bldP spid="187" grpId="0" animBg="1"/>
          <p:bldP spid="187" grpId="1" animBg="1"/>
          <p:bldP spid="187" grpId="2" animBg="1"/>
          <p:bldP spid="188" grpId="0" animBg="1"/>
          <p:bldP spid="188" grpId="1" animBg="1"/>
          <p:bldP spid="188" grpId="2" animBg="1"/>
          <p:bldP spid="190" grpId="0" animBg="1"/>
          <p:bldP spid="191" grpId="0" animBg="1"/>
          <p:bldP spid="191" grpId="1" animBg="1"/>
          <p:bldP spid="191" grpId="2" animBg="1"/>
          <p:bldP spid="192" grpId="0" animBg="1"/>
          <p:bldP spid="192" grpId="1" animBg="1"/>
          <p:bldP spid="192" grpId="2" animBg="1"/>
          <p:bldP spid="193" grpId="0" animBg="1"/>
          <p:bldP spid="193" grpId="1" animBg="1"/>
          <p:bldP spid="193" grpId="2" animBg="1"/>
          <p:bldP spid="194" grpId="0" animBg="1"/>
          <p:bldP spid="194" grpId="1" animBg="1"/>
          <p:bldP spid="194" grpId="2" animBg="1"/>
          <p:bldP spid="195" grpId="0" animBg="1"/>
          <p:bldP spid="195" grpId="1" animBg="1"/>
          <p:bldP spid="195" grpId="2" animBg="1"/>
          <p:bldP spid="196" grpId="0" animBg="1"/>
          <p:bldP spid="196" grpId="1" animBg="1"/>
          <p:bldP spid="196" grpId="2" animBg="1"/>
          <p:bldP spid="197" grpId="0" animBg="1"/>
          <p:bldP spid="197" grpId="1" animBg="1"/>
          <p:bldP spid="197" grpId="2" animBg="1"/>
          <p:bldP spid="198" grpId="0" animBg="1"/>
          <p:bldP spid="198" grpId="1" animBg="1"/>
          <p:bldP spid="198" grpId="2" animBg="1"/>
          <p:bldP spid="199" grpId="0" animBg="1"/>
          <p:bldP spid="199" grpId="1" animBg="1"/>
          <p:bldP spid="199" grpId="2" animBg="1"/>
          <p:bldP spid="200" grpId="0" animBg="1"/>
          <p:bldP spid="200" grpId="1" animBg="1"/>
          <p:bldP spid="200" grpId="2" animBg="1"/>
          <p:bldP spid="201" grpId="0" animBg="1"/>
          <p:bldP spid="201" grpId="1" animBg="1"/>
          <p:bldP spid="201" grpId="2" animBg="1"/>
          <p:bldP spid="202" grpId="0" animBg="1"/>
          <p:bldP spid="202" grpId="1" animBg="1"/>
          <p:bldP spid="202" grpId="2" animBg="1"/>
          <p:bldP spid="203" grpId="0" animBg="1"/>
          <p:bldP spid="203" grpId="1" animBg="1"/>
          <p:bldP spid="203" grpId="2" animBg="1"/>
          <p:bldP spid="204" grpId="0" animBg="1"/>
          <p:bldP spid="204" grpId="1" animBg="1"/>
          <p:bldP spid="204" grpId="2" animBg="1"/>
          <p:bldP spid="205" grpId="0" animBg="1"/>
          <p:bldP spid="205" grpId="1" animBg="1"/>
          <p:bldP spid="205" grpId="2" animBg="1"/>
          <p:bldP spid="206" grpId="0" animBg="1"/>
          <p:bldP spid="206" grpId="1" animBg="1"/>
          <p:bldP spid="206" grpId="2" animBg="1"/>
          <p:bldP spid="207" grpId="0" animBg="1"/>
          <p:bldP spid="207" grpId="1" animBg="1"/>
          <p:bldP spid="207" grpId="2" animBg="1"/>
          <p:bldP spid="208" grpId="0" animBg="1"/>
          <p:bldP spid="208" grpId="1" animBg="1"/>
          <p:bldP spid="208" grpId="2" animBg="1"/>
          <p:bldP spid="20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00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6</Words>
  <Application>Microsoft Office PowerPoint</Application>
  <PresentationFormat>Widescreen</PresentationFormat>
  <Paragraphs>4</Paragraphs>
  <Slides>2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Tw Cen MT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26</cp:revision>
  <dcterms:created xsi:type="dcterms:W3CDTF">2020-08-11T11:40:14Z</dcterms:created>
  <dcterms:modified xsi:type="dcterms:W3CDTF">2020-08-23T07:52:50Z</dcterms:modified>
</cp:coreProperties>
</file>