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vietnamfasttrackservice.com/" TargetMode="External"/><Relationship Id="rId3" Type="http://schemas.openxmlformats.org/officeDocument/2006/relationships/hyperlink" Target="https://www.vietnamfasttrackservice.com/car-pickup-service" TargetMode="External"/><Relationship Id="rId4" Type="http://schemas.openxmlformats.org/officeDocument/2006/relationships/hyperlink" Target="https://www.vietnamfasttrackservice.com/fast-track-service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98906"/>
            <a:ext cx="5735320" cy="4745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Calibri"/>
                <a:cs typeface="Calibri"/>
              </a:rPr>
              <a:t>Vietnam</a:t>
            </a:r>
            <a:r>
              <a:rPr dirty="0" sz="1100" spc="-4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Fast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Track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Immigration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Service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–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Best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Amongst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the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spc="-20" b="1">
                <a:latin typeface="Calibri"/>
                <a:cs typeface="Calibri"/>
              </a:rPr>
              <a:t>Best</a:t>
            </a:r>
            <a:endParaRPr sz="1100">
              <a:latin typeface="Calibri"/>
              <a:cs typeface="Calibri"/>
            </a:endParaRPr>
          </a:p>
          <a:p>
            <a:pPr marL="12700" marR="88265">
              <a:lnSpc>
                <a:spcPct val="110100"/>
              </a:lnSpc>
              <a:spcBef>
                <a:spcPts val="780"/>
              </a:spcBef>
            </a:pPr>
            <a:r>
              <a:rPr dirty="0" sz="1100" spc="-20">
                <a:latin typeface="Calibri"/>
                <a:cs typeface="Calibri"/>
              </a:rPr>
              <a:t>Traveling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Vietnam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should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seamless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stress-</a:t>
            </a:r>
            <a:r>
              <a:rPr dirty="0" sz="1100">
                <a:latin typeface="Calibri"/>
                <a:cs typeface="Calibri"/>
              </a:rPr>
              <a:t>free</a:t>
            </a:r>
            <a:r>
              <a:rPr dirty="0" sz="1100" spc="-10">
                <a:latin typeface="Calibri"/>
                <a:cs typeface="Calibri"/>
              </a:rPr>
              <a:t> experience,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but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long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immigration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queues </a:t>
            </a:r>
            <a:r>
              <a:rPr dirty="0" sz="1100">
                <a:latin typeface="Calibri"/>
                <a:cs typeface="Calibri"/>
              </a:rPr>
              <a:t>can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hassle,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especially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after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flight.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That’s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where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u="sng" sz="110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Vietnam</a:t>
            </a:r>
            <a:r>
              <a:rPr dirty="0" u="sng" sz="1100" spc="-3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1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Fast</a:t>
            </a:r>
            <a:r>
              <a:rPr dirty="0" u="sng" sz="1100" spc="-25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1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Track</a:t>
            </a:r>
            <a:r>
              <a:rPr dirty="0" u="sng" sz="1100" spc="-25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1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Immigration</a:t>
            </a:r>
            <a:r>
              <a:rPr dirty="0" u="sng" sz="1100" spc="-2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1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Service</a:t>
            </a:r>
            <a:r>
              <a:rPr dirty="0" u="none" sz="1100" spc="-10" b="1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comes</a:t>
            </a:r>
            <a:r>
              <a:rPr dirty="0" u="none" sz="1100" spc="-2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in</a:t>
            </a:r>
            <a:r>
              <a:rPr dirty="0" u="none" sz="1100" spc="-2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–</a:t>
            </a:r>
            <a:r>
              <a:rPr dirty="0" u="none" sz="1100" spc="-20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the</a:t>
            </a:r>
            <a:r>
              <a:rPr dirty="0" u="none" sz="1100" spc="-2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best</a:t>
            </a:r>
            <a:r>
              <a:rPr dirty="0" u="none" sz="1100" spc="-1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among</a:t>
            </a:r>
            <a:r>
              <a:rPr dirty="0" u="none" sz="1100" spc="-1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the</a:t>
            </a:r>
            <a:r>
              <a:rPr dirty="0" u="none" sz="1100" spc="-2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best,</a:t>
            </a:r>
            <a:r>
              <a:rPr dirty="0" u="none" sz="1100" spc="-40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ensuring</a:t>
            </a:r>
            <a:r>
              <a:rPr dirty="0" u="none" sz="1100" spc="-1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VIP</a:t>
            </a:r>
            <a:r>
              <a:rPr dirty="0" u="none" sz="1100" spc="-20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treatment</a:t>
            </a:r>
            <a:r>
              <a:rPr dirty="0" u="none" sz="1100" spc="-3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from</a:t>
            </a:r>
            <a:r>
              <a:rPr dirty="0" u="none" sz="1100" spc="-20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the</a:t>
            </a:r>
            <a:r>
              <a:rPr dirty="0" u="none" sz="1100" spc="-2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moment</a:t>
            </a:r>
            <a:r>
              <a:rPr dirty="0" u="none" sz="1100" spc="-35">
                <a:latin typeface="Calibri"/>
                <a:cs typeface="Calibri"/>
              </a:rPr>
              <a:t> </a:t>
            </a:r>
            <a:r>
              <a:rPr dirty="0" u="none" sz="1100">
                <a:latin typeface="Calibri"/>
                <a:cs typeface="Calibri"/>
              </a:rPr>
              <a:t>you</a:t>
            </a:r>
            <a:r>
              <a:rPr dirty="0" u="none" sz="1100" spc="-30">
                <a:latin typeface="Calibri"/>
                <a:cs typeface="Calibri"/>
              </a:rPr>
              <a:t> </a:t>
            </a:r>
            <a:r>
              <a:rPr dirty="0" u="none" sz="1100" spc="-10">
                <a:latin typeface="Calibri"/>
                <a:cs typeface="Calibri"/>
              </a:rPr>
              <a:t>land.</a:t>
            </a:r>
            <a:endParaRPr sz="1100">
              <a:latin typeface="Calibri"/>
              <a:cs typeface="Calibri"/>
            </a:endParaRPr>
          </a:p>
          <a:p>
            <a:pPr marL="12700" marR="267335">
              <a:lnSpc>
                <a:spcPct val="110000"/>
              </a:lnSpc>
              <a:spcBef>
                <a:spcPts val="780"/>
              </a:spcBef>
            </a:pPr>
            <a:r>
              <a:rPr dirty="0" sz="1100">
                <a:latin typeface="Calibri"/>
                <a:cs typeface="Calibri"/>
              </a:rPr>
              <a:t>Whether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you’re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business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traveler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tight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schedule,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family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young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children,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 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tourist </a:t>
            </a:r>
            <a:r>
              <a:rPr dirty="0" sz="1100">
                <a:latin typeface="Calibri"/>
                <a:cs typeface="Calibri"/>
              </a:rPr>
              <a:t>eager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explore,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service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designed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5" b="1">
                <a:latin typeface="Calibri"/>
                <a:cs typeface="Calibri"/>
              </a:rPr>
              <a:t>fast-</a:t>
            </a:r>
            <a:r>
              <a:rPr dirty="0" sz="1100" b="1">
                <a:latin typeface="Calibri"/>
                <a:cs typeface="Calibri"/>
              </a:rPr>
              <a:t>track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your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entry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process</a:t>
            </a:r>
            <a:r>
              <a:rPr dirty="0" sz="1100">
                <a:latin typeface="Calibri"/>
                <a:cs typeface="Calibri"/>
              </a:rPr>
              <a:t>.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Upon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arrival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major </a:t>
            </a:r>
            <a:r>
              <a:rPr dirty="0" sz="1100">
                <a:latin typeface="Calibri"/>
                <a:cs typeface="Calibri"/>
              </a:rPr>
              <a:t>international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airports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like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Hanoi</a:t>
            </a:r>
            <a:r>
              <a:rPr dirty="0" sz="1100" spc="-4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(Noi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Bai),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Ho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Chi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Minh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City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(Tan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Son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Nhat),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and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Da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Nang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45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12700" marR="231775">
              <a:lnSpc>
                <a:spcPts val="1490"/>
              </a:lnSpc>
              <a:spcBef>
                <a:spcPts val="30"/>
              </a:spcBef>
            </a:pPr>
            <a:r>
              <a:rPr dirty="0" sz="1100">
                <a:latin typeface="Calibri"/>
                <a:cs typeface="Calibri"/>
              </a:rPr>
              <a:t>dedicated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agent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will</a:t>
            </a:r>
            <a:r>
              <a:rPr dirty="0" sz="1100" spc="-10">
                <a:latin typeface="Calibri"/>
                <a:cs typeface="Calibri"/>
              </a:rPr>
              <a:t> greet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right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at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 </a:t>
            </a:r>
            <a:r>
              <a:rPr dirty="0" sz="1100" b="1">
                <a:latin typeface="Calibri"/>
                <a:cs typeface="Calibri"/>
              </a:rPr>
              <a:t>airbridge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 </a:t>
            </a:r>
            <a:r>
              <a:rPr dirty="0" sz="1100" b="1">
                <a:latin typeface="Calibri"/>
                <a:cs typeface="Calibri"/>
              </a:rPr>
              <a:t>visa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counter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assisting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visa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stamping, </a:t>
            </a:r>
            <a:r>
              <a:rPr dirty="0" sz="1100">
                <a:latin typeface="Calibri"/>
                <a:cs typeface="Calibri"/>
              </a:rPr>
              <a:t>security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clearance,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baggage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retrieval.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Book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Vietnam</a:t>
            </a:r>
            <a:r>
              <a:rPr dirty="0" u="sng" sz="11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airport</a:t>
            </a:r>
            <a:r>
              <a:rPr dirty="0" u="sng" sz="1100" spc="-3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Car</a:t>
            </a:r>
            <a:r>
              <a:rPr dirty="0" u="sng" sz="1100" spc="-2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pick-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up</a:t>
            </a:r>
            <a:r>
              <a:rPr dirty="0" u="sng" sz="1100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11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service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35"/>
              </a:spcBef>
            </a:pPr>
            <a:r>
              <a:rPr dirty="0" sz="1100" b="1">
                <a:latin typeface="Calibri"/>
                <a:cs typeface="Calibri"/>
              </a:rPr>
              <a:t>Why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Choose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Vietnam</a:t>
            </a:r>
            <a:r>
              <a:rPr dirty="0" sz="1100" spc="-4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Fast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Track</a:t>
            </a:r>
            <a:r>
              <a:rPr dirty="0" sz="1100" spc="-4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Service?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5"/>
              </a:spcBef>
            </a:pPr>
            <a:r>
              <a:rPr dirty="0" sz="1100">
                <a:latin typeface="Segoe UI Symbol"/>
                <a:cs typeface="Segoe UI Symbol"/>
              </a:rPr>
              <a:t>✔</a:t>
            </a:r>
            <a:r>
              <a:rPr dirty="0" sz="1100" spc="-75">
                <a:latin typeface="Segoe UI Symbol"/>
                <a:cs typeface="Segoe UI Symbol"/>
              </a:rPr>
              <a:t> </a:t>
            </a:r>
            <a:r>
              <a:rPr dirty="0" sz="1100" b="1">
                <a:latin typeface="Calibri"/>
                <a:cs typeface="Calibri"/>
              </a:rPr>
              <a:t>Skip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the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Long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Queues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–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Get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through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immigration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just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few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minutes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instead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waiting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line.</a:t>
            </a:r>
            <a:endParaRPr sz="1100">
              <a:latin typeface="Calibri"/>
              <a:cs typeface="Calibri"/>
            </a:endParaRPr>
          </a:p>
          <a:p>
            <a:pPr marL="12700" marR="300990">
              <a:lnSpc>
                <a:spcPct val="109100"/>
              </a:lnSpc>
              <a:spcBef>
                <a:spcPts val="165"/>
              </a:spcBef>
            </a:pPr>
            <a:r>
              <a:rPr dirty="0" sz="1100">
                <a:latin typeface="Segoe UI Symbol"/>
                <a:cs typeface="Segoe UI Symbol"/>
              </a:rPr>
              <a:t>✔</a:t>
            </a:r>
            <a:r>
              <a:rPr dirty="0" sz="1100" spc="-75">
                <a:latin typeface="Segoe UI Symbol"/>
                <a:cs typeface="Segoe UI Symbol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Personalized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VIP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Assistance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–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Professional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staff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guide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every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step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way.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Book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Ho</a:t>
            </a:r>
            <a:r>
              <a:rPr dirty="0" u="sng" sz="1100" spc="-3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Chi</a:t>
            </a:r>
            <a:r>
              <a:rPr dirty="0" u="none" sz="1100" spc="-25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Minh</a:t>
            </a:r>
            <a:r>
              <a:rPr dirty="0" u="sng" sz="1100" spc="-3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airport</a:t>
            </a:r>
            <a:r>
              <a:rPr dirty="0" u="sng" sz="1100" spc="-5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fast</a:t>
            </a:r>
            <a:r>
              <a:rPr dirty="0" u="sng" sz="1100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track</a:t>
            </a:r>
            <a:r>
              <a:rPr dirty="0" u="sng" sz="1100" spc="-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dirty="0" u="sng" sz="11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service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100">
                <a:latin typeface="Segoe UI Symbol"/>
                <a:cs typeface="Segoe UI Symbol"/>
              </a:rPr>
              <a:t>✔</a:t>
            </a:r>
            <a:r>
              <a:rPr dirty="0" sz="1100" spc="-75">
                <a:latin typeface="Segoe UI Symbol"/>
                <a:cs typeface="Segoe UI Symbol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Hassle-</a:t>
            </a:r>
            <a:r>
              <a:rPr dirty="0" sz="1100" b="1">
                <a:latin typeface="Calibri"/>
                <a:cs typeface="Calibri"/>
              </a:rPr>
              <a:t>Free Visa</a:t>
            </a:r>
            <a:r>
              <a:rPr dirty="0" sz="1100" spc="1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Processing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–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No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need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worry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about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paperwork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procedures.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12700"/>
              </a:lnSpc>
              <a:spcBef>
                <a:spcPts val="95"/>
              </a:spcBef>
            </a:pPr>
            <a:r>
              <a:rPr dirty="0" sz="1100">
                <a:latin typeface="Segoe UI Symbol"/>
                <a:cs typeface="Segoe UI Symbol"/>
              </a:rPr>
              <a:t>✔</a:t>
            </a:r>
            <a:r>
              <a:rPr dirty="0" sz="1100" spc="-80">
                <a:latin typeface="Segoe UI Symbol"/>
                <a:cs typeface="Segoe UI Symbol"/>
              </a:rPr>
              <a:t> </a:t>
            </a:r>
            <a:r>
              <a:rPr dirty="0" sz="1100" b="1">
                <a:latin typeface="Calibri"/>
                <a:cs typeface="Calibri"/>
              </a:rPr>
              <a:t>Ideal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for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All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Travelers</a:t>
            </a:r>
            <a:r>
              <a:rPr dirty="0" sz="1100" spc="5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–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Business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professionals,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families,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elderly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passengers,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VIP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guests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benefit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most.</a:t>
            </a:r>
            <a:endParaRPr sz="1100">
              <a:latin typeface="Calibri"/>
              <a:cs typeface="Calibri"/>
            </a:endParaRPr>
          </a:p>
          <a:p>
            <a:pPr marL="12700" marR="220345">
              <a:lnSpc>
                <a:spcPct val="109100"/>
              </a:lnSpc>
              <a:spcBef>
                <a:spcPts val="790"/>
              </a:spcBef>
            </a:pP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 ultimate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convenience,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pair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Fast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Track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service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Airport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Meet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&amp;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Assist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 </a:t>
            </a:r>
            <a:r>
              <a:rPr dirty="0" sz="1100" spc="-10" b="1">
                <a:latin typeface="Calibri"/>
                <a:cs typeface="Calibri"/>
              </a:rPr>
              <a:t>Lounge </a:t>
            </a:r>
            <a:r>
              <a:rPr dirty="0" sz="1100" b="1">
                <a:latin typeface="Calibri"/>
                <a:cs typeface="Calibri"/>
              </a:rPr>
              <a:t>Access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making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arrival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Vietnam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smooth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enjoyable.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commitment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excellence,</a:t>
            </a:r>
            <a:endParaRPr sz="1100">
              <a:latin typeface="Calibri"/>
              <a:cs typeface="Calibri"/>
            </a:endParaRPr>
          </a:p>
          <a:p>
            <a:pPr marL="12700" marR="337820">
              <a:lnSpc>
                <a:spcPts val="1490"/>
              </a:lnSpc>
              <a:spcBef>
                <a:spcPts val="30"/>
              </a:spcBef>
            </a:pPr>
            <a:r>
              <a:rPr dirty="0" sz="1100" b="1">
                <a:latin typeface="Calibri"/>
                <a:cs typeface="Calibri"/>
              </a:rPr>
              <a:t>Vietnam</a:t>
            </a:r>
            <a:r>
              <a:rPr dirty="0" sz="1100" spc="-4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Fast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Track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Immigration</a:t>
            </a:r>
            <a:r>
              <a:rPr dirty="0" sz="1100" spc="-2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Service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undoubtedly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best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choice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travelers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who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value </a:t>
            </a:r>
            <a:r>
              <a:rPr dirty="0" sz="1100" spc="-20">
                <a:latin typeface="Calibri"/>
                <a:cs typeface="Calibri"/>
              </a:rPr>
              <a:t>efficiency,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comfort,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first-</a:t>
            </a:r>
            <a:r>
              <a:rPr dirty="0" sz="1100">
                <a:latin typeface="Calibri"/>
                <a:cs typeface="Calibri"/>
              </a:rPr>
              <a:t>class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service.</a:t>
            </a:r>
            <a:endParaRPr sz="1100">
              <a:latin typeface="Calibri"/>
              <a:cs typeface="Calibri"/>
            </a:endParaRPr>
          </a:p>
          <a:p>
            <a:pPr marL="12700" marR="349885">
              <a:lnSpc>
                <a:spcPct val="112700"/>
              </a:lnSpc>
              <a:spcBef>
                <a:spcPts val="640"/>
              </a:spcBef>
            </a:pPr>
            <a:r>
              <a:rPr dirty="0" sz="1100">
                <a:latin typeface="Calibri"/>
                <a:cs typeface="Calibri"/>
              </a:rPr>
              <a:t>Book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now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experience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worry-</a:t>
            </a:r>
            <a:r>
              <a:rPr dirty="0" sz="1100">
                <a:latin typeface="Calibri"/>
                <a:cs typeface="Calibri"/>
              </a:rPr>
              <a:t>free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arrival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Vietnam!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Book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Hanoi</a:t>
            </a:r>
            <a:r>
              <a:rPr dirty="0" u="sng" sz="1100" spc="-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Noi</a:t>
            </a:r>
            <a:r>
              <a:rPr dirty="0" u="sng" sz="1100" spc="-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Bai</a:t>
            </a:r>
            <a:r>
              <a:rPr dirty="0" u="sng" sz="1100" spc="-2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airport</a:t>
            </a:r>
            <a:r>
              <a:rPr dirty="0" u="sng" sz="1100" spc="-4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11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fast</a:t>
            </a:r>
            <a:r>
              <a:rPr dirty="0" u="sng" sz="1100" spc="-3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dirty="0" u="sng" sz="11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track</a:t>
            </a:r>
            <a:r>
              <a:rPr dirty="0" u="none" sz="1100" spc="-1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dirty="0" u="sng" sz="11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4"/>
              </a:rPr>
              <a:t>service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Sanjib</dc:creator>
  <dcterms:created xsi:type="dcterms:W3CDTF">2025-03-05T07:21:58Z</dcterms:created>
  <dcterms:modified xsi:type="dcterms:W3CDTF">2025-03-05T07:21:58Z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2025-03-05T00:00:00Z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2025-03-05T00:00:00Z</vt:filetime>
  </property>
  <property fmtid="{D5CDD505-2E9C-101B-9397-08002B2CF9AE}" pid="5" name="Producer">
    <vt:lpwstr>www.ilovepdf.com</vt:lpwstr>
  </property>
</Properties>
</file>